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3" r:id="rId5"/>
    <p:sldId id="262" r:id="rId6"/>
    <p:sldId id="261" r:id="rId7"/>
    <p:sldId id="256" r:id="rId8"/>
  </p:sldIdLst>
  <p:sldSz cx="6858000" cy="9144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9" d="100"/>
          <a:sy n="79" d="100"/>
        </p:scale>
        <p:origin x="5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lip M Roberts" userId="b28e644f-14a5-4892-be87-2d3d3b96f941" providerId="ADAL" clId="{AE409827-DFCB-4227-96F8-2FB41F162BAB}"/>
    <pc:docChg chg="modSld sldOrd">
      <pc:chgData name="Phillip M Roberts" userId="b28e644f-14a5-4892-be87-2d3d3b96f941" providerId="ADAL" clId="{AE409827-DFCB-4227-96F8-2FB41F162BAB}" dt="2022-08-26T20:25:33.445" v="19"/>
      <pc:docMkLst>
        <pc:docMk/>
      </pc:docMkLst>
      <pc:sldChg chg="ord">
        <pc:chgData name="Phillip M Roberts" userId="b28e644f-14a5-4892-be87-2d3d3b96f941" providerId="ADAL" clId="{AE409827-DFCB-4227-96F8-2FB41F162BAB}" dt="2022-08-26T20:25:33.445" v="19"/>
        <pc:sldMkLst>
          <pc:docMk/>
          <pc:sldMk cId="1051231861" sldId="256"/>
        </pc:sldMkLst>
      </pc:sldChg>
      <pc:sldChg chg="modSp">
        <pc:chgData name="Phillip M Roberts" userId="b28e644f-14a5-4892-be87-2d3d3b96f941" providerId="ADAL" clId="{AE409827-DFCB-4227-96F8-2FB41F162BAB}" dt="2022-08-23T19:59:34.026" v="5" actId="207"/>
        <pc:sldMkLst>
          <pc:docMk/>
          <pc:sldMk cId="1589417736" sldId="262"/>
        </pc:sldMkLst>
        <pc:spChg chg="mod">
          <ac:chgData name="Phillip M Roberts" userId="b28e644f-14a5-4892-be87-2d3d3b96f941" providerId="ADAL" clId="{AE409827-DFCB-4227-96F8-2FB41F162BAB}" dt="2022-08-23T19:59:34.026" v="5" actId="207"/>
          <ac:spMkLst>
            <pc:docMk/>
            <pc:sldMk cId="1589417736" sldId="262"/>
            <ac:spMk id="13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19T18:50:16.126" v="2" actId="207"/>
          <ac:spMkLst>
            <pc:docMk/>
            <pc:sldMk cId="1589417736" sldId="262"/>
            <ac:spMk id="64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19T20:00:26.708" v="3" actId="207"/>
          <ac:spMkLst>
            <pc:docMk/>
            <pc:sldMk cId="1589417736" sldId="262"/>
            <ac:spMk id="78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23T19:59:25.102" v="4" actId="207"/>
          <ac:spMkLst>
            <pc:docMk/>
            <pc:sldMk cId="1589417736" sldId="262"/>
            <ac:spMk id="117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19T18:49:50.189" v="0" actId="207"/>
          <ac:spMkLst>
            <pc:docMk/>
            <pc:sldMk cId="1589417736" sldId="262"/>
            <ac:spMk id="152" creationId="{00000000-0000-0000-0000-000000000000}"/>
          </ac:spMkLst>
        </pc:spChg>
      </pc:sldChg>
      <pc:sldChg chg="modSp">
        <pc:chgData name="Phillip M Roberts" userId="b28e644f-14a5-4892-be87-2d3d3b96f941" providerId="ADAL" clId="{AE409827-DFCB-4227-96F8-2FB41F162BAB}" dt="2022-08-26T20:24:31.571" v="17" actId="207"/>
        <pc:sldMkLst>
          <pc:docMk/>
          <pc:sldMk cId="60861701" sldId="263"/>
        </pc:sldMkLst>
        <pc:spChg chg="mod">
          <ac:chgData name="Phillip M Roberts" userId="b28e644f-14a5-4892-be87-2d3d3b96f941" providerId="ADAL" clId="{AE409827-DFCB-4227-96F8-2FB41F162BAB}" dt="2022-08-25T11:37:57.147" v="10" actId="207"/>
          <ac:spMkLst>
            <pc:docMk/>
            <pc:sldMk cId="60861701" sldId="263"/>
            <ac:spMk id="4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23T20:00:05.068" v="8" actId="207"/>
          <ac:spMkLst>
            <pc:docMk/>
            <pc:sldMk cId="60861701" sldId="263"/>
            <ac:spMk id="13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26T20:24:02.933" v="16" actId="207"/>
          <ac:spMkLst>
            <pc:docMk/>
            <pc:sldMk cId="60861701" sldId="263"/>
            <ac:spMk id="45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23T20:00:09.630" v="9" actId="207"/>
          <ac:spMkLst>
            <pc:docMk/>
            <pc:sldMk cId="60861701" sldId="263"/>
            <ac:spMk id="117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25T14:50:23.025" v="13" actId="207"/>
          <ac:spMkLst>
            <pc:docMk/>
            <pc:sldMk cId="60861701" sldId="263"/>
            <ac:spMk id="132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26T20:24:31.571" v="17" actId="207"/>
          <ac:spMkLst>
            <pc:docMk/>
            <pc:sldMk cId="60861701" sldId="263"/>
            <ac:spMk id="136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25T11:41:29.548" v="12" actId="207"/>
          <ac:spMkLst>
            <pc:docMk/>
            <pc:sldMk cId="60861701" sldId="263"/>
            <ac:spMk id="158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26T13:30:16.558" v="15" actId="207"/>
          <ac:spMkLst>
            <pc:docMk/>
            <pc:sldMk cId="60861701" sldId="263"/>
            <ac:spMk id="167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25T11:39:14.572" v="11" actId="207"/>
          <ac:spMkLst>
            <pc:docMk/>
            <pc:sldMk cId="60861701" sldId="263"/>
            <ac:spMk id="172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23T20:00:00.528" v="7" actId="20577"/>
          <ac:spMkLst>
            <pc:docMk/>
            <pc:sldMk cId="60861701" sldId="263"/>
            <ac:spMk id="177" creationId="{BF936236-40D3-4B23-92DC-0D89FD7DAB9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Sheet1!$A$2:$A$71</c:f>
              <c:numCache>
                <c:formatCode>d\-mmm</c:formatCode>
                <c:ptCount val="70"/>
                <c:pt idx="0">
                  <c:v>44673</c:v>
                </c:pt>
                <c:pt idx="1">
                  <c:v>44679</c:v>
                </c:pt>
                <c:pt idx="2">
                  <c:v>44687</c:v>
                </c:pt>
                <c:pt idx="3">
                  <c:v>44696</c:v>
                </c:pt>
                <c:pt idx="4">
                  <c:v>44703</c:v>
                </c:pt>
                <c:pt idx="5">
                  <c:v>44709</c:v>
                </c:pt>
                <c:pt idx="6">
                  <c:v>44724</c:v>
                </c:pt>
                <c:pt idx="7">
                  <c:v>44731</c:v>
                </c:pt>
                <c:pt idx="8">
                  <c:v>44738</c:v>
                </c:pt>
                <c:pt idx="9">
                  <c:v>44745</c:v>
                </c:pt>
                <c:pt idx="10">
                  <c:v>44752</c:v>
                </c:pt>
                <c:pt idx="11">
                  <c:v>44759</c:v>
                </c:pt>
                <c:pt idx="12">
                  <c:v>44767</c:v>
                </c:pt>
                <c:pt idx="13">
                  <c:v>44773</c:v>
                </c:pt>
                <c:pt idx="14">
                  <c:v>44780</c:v>
                </c:pt>
                <c:pt idx="15">
                  <c:v>44787</c:v>
                </c:pt>
                <c:pt idx="16">
                  <c:v>44794</c:v>
                </c:pt>
                <c:pt idx="17">
                  <c:v>44801</c:v>
                </c:pt>
                <c:pt idx="18">
                  <c:v>44808</c:v>
                </c:pt>
                <c:pt idx="19">
                  <c:v>44815</c:v>
                </c:pt>
                <c:pt idx="20">
                  <c:v>44822</c:v>
                </c:pt>
                <c:pt idx="21">
                  <c:v>44829</c:v>
                </c:pt>
                <c:pt idx="22">
                  <c:v>44652</c:v>
                </c:pt>
                <c:pt idx="23">
                  <c:v>44660</c:v>
                </c:pt>
                <c:pt idx="24">
                  <c:v>44666</c:v>
                </c:pt>
                <c:pt idx="25">
                  <c:v>44672</c:v>
                </c:pt>
                <c:pt idx="26">
                  <c:v>44680</c:v>
                </c:pt>
                <c:pt idx="27">
                  <c:v>44687</c:v>
                </c:pt>
                <c:pt idx="28">
                  <c:v>44694</c:v>
                </c:pt>
                <c:pt idx="29">
                  <c:v>44701</c:v>
                </c:pt>
                <c:pt idx="30">
                  <c:v>44708</c:v>
                </c:pt>
                <c:pt idx="31">
                  <c:v>44715</c:v>
                </c:pt>
                <c:pt idx="32">
                  <c:v>44722</c:v>
                </c:pt>
                <c:pt idx="33">
                  <c:v>44729</c:v>
                </c:pt>
                <c:pt idx="34">
                  <c:v>44736</c:v>
                </c:pt>
                <c:pt idx="35">
                  <c:v>44743</c:v>
                </c:pt>
                <c:pt idx="36">
                  <c:v>44750</c:v>
                </c:pt>
                <c:pt idx="37">
                  <c:v>44757</c:v>
                </c:pt>
                <c:pt idx="38">
                  <c:v>44764</c:v>
                </c:pt>
                <c:pt idx="39">
                  <c:v>44771</c:v>
                </c:pt>
                <c:pt idx="40">
                  <c:v>44778</c:v>
                </c:pt>
                <c:pt idx="41">
                  <c:v>44785</c:v>
                </c:pt>
                <c:pt idx="42">
                  <c:v>44792</c:v>
                </c:pt>
                <c:pt idx="43">
                  <c:v>44799</c:v>
                </c:pt>
                <c:pt idx="44">
                  <c:v>44806</c:v>
                </c:pt>
                <c:pt idx="45">
                  <c:v>44813</c:v>
                </c:pt>
                <c:pt idx="46">
                  <c:v>44820</c:v>
                </c:pt>
                <c:pt idx="47">
                  <c:v>44827</c:v>
                </c:pt>
                <c:pt idx="48">
                  <c:v>44832</c:v>
                </c:pt>
                <c:pt idx="49">
                  <c:v>44656</c:v>
                </c:pt>
                <c:pt idx="50">
                  <c:v>44664</c:v>
                </c:pt>
                <c:pt idx="51">
                  <c:v>44670</c:v>
                </c:pt>
                <c:pt idx="52">
                  <c:v>44673</c:v>
                </c:pt>
                <c:pt idx="53">
                  <c:v>44684</c:v>
                </c:pt>
                <c:pt idx="54">
                  <c:v>44691</c:v>
                </c:pt>
                <c:pt idx="55">
                  <c:v>44698</c:v>
                </c:pt>
                <c:pt idx="56">
                  <c:v>44705</c:v>
                </c:pt>
                <c:pt idx="57">
                  <c:v>44712</c:v>
                </c:pt>
                <c:pt idx="58">
                  <c:v>44719</c:v>
                </c:pt>
                <c:pt idx="59">
                  <c:v>44726</c:v>
                </c:pt>
                <c:pt idx="60">
                  <c:v>44734</c:v>
                </c:pt>
                <c:pt idx="61">
                  <c:v>44741</c:v>
                </c:pt>
                <c:pt idx="62">
                  <c:v>44751</c:v>
                </c:pt>
                <c:pt idx="63">
                  <c:v>44755</c:v>
                </c:pt>
                <c:pt idx="64">
                  <c:v>44761</c:v>
                </c:pt>
                <c:pt idx="65">
                  <c:v>44768</c:v>
                </c:pt>
                <c:pt idx="66">
                  <c:v>44775</c:v>
                </c:pt>
                <c:pt idx="67">
                  <c:v>44782</c:v>
                </c:pt>
                <c:pt idx="68">
                  <c:v>44789</c:v>
                </c:pt>
                <c:pt idx="69">
                  <c:v>44796</c:v>
                </c:pt>
              </c:numCache>
            </c:numRef>
          </c:xVal>
          <c:yVal>
            <c:numRef>
              <c:f>Sheet1!$B$2:$B$71</c:f>
              <c:numCache>
                <c:formatCode>0.00</c:formatCode>
                <c:ptCount val="70"/>
                <c:pt idx="0">
                  <c:v>0.95</c:v>
                </c:pt>
                <c:pt idx="1">
                  <c:v>1.575</c:v>
                </c:pt>
                <c:pt idx="2">
                  <c:v>2.0750000000000002</c:v>
                </c:pt>
                <c:pt idx="3">
                  <c:v>0.57499999999999996</c:v>
                </c:pt>
                <c:pt idx="4">
                  <c:v>2.25</c:v>
                </c:pt>
                <c:pt idx="5">
                  <c:v>1.35</c:v>
                </c:pt>
                <c:pt idx="6">
                  <c:v>1.868421052631579</c:v>
                </c:pt>
                <c:pt idx="7">
                  <c:v>5.8250000000000002</c:v>
                </c:pt>
                <c:pt idx="8">
                  <c:v>6.45</c:v>
                </c:pt>
                <c:pt idx="9">
                  <c:v>13.875</c:v>
                </c:pt>
                <c:pt idx="10">
                  <c:v>25.375</c:v>
                </c:pt>
                <c:pt idx="11">
                  <c:v>34.549999999999997</c:v>
                </c:pt>
                <c:pt idx="12">
                  <c:v>53.024999999999999</c:v>
                </c:pt>
                <c:pt idx="13">
                  <c:v>105.675</c:v>
                </c:pt>
                <c:pt idx="14">
                  <c:v>353</c:v>
                </c:pt>
                <c:pt idx="15">
                  <c:v>342.60526315789474</c:v>
                </c:pt>
                <c:pt idx="16">
                  <c:v>279.07499999999999</c:v>
                </c:pt>
                <c:pt idx="17">
                  <c:v>504.60526315789502</c:v>
                </c:pt>
                <c:pt idx="18">
                  <c:v>338.15</c:v>
                </c:pt>
                <c:pt idx="19">
                  <c:v>240.7</c:v>
                </c:pt>
                <c:pt idx="20">
                  <c:v>111.425</c:v>
                </c:pt>
                <c:pt idx="21">
                  <c:v>148.47499999999999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37C-42D9-8145-4DA9BCA63F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Sheet1!$A$2:$A$71</c:f>
              <c:numCache>
                <c:formatCode>d\-mmm</c:formatCode>
                <c:ptCount val="70"/>
                <c:pt idx="0">
                  <c:v>44673</c:v>
                </c:pt>
                <c:pt idx="1">
                  <c:v>44679</c:v>
                </c:pt>
                <c:pt idx="2">
                  <c:v>44687</c:v>
                </c:pt>
                <c:pt idx="3">
                  <c:v>44696</c:v>
                </c:pt>
                <c:pt idx="4">
                  <c:v>44703</c:v>
                </c:pt>
                <c:pt idx="5">
                  <c:v>44709</c:v>
                </c:pt>
                <c:pt idx="6">
                  <c:v>44724</c:v>
                </c:pt>
                <c:pt idx="7">
                  <c:v>44731</c:v>
                </c:pt>
                <c:pt idx="8">
                  <c:v>44738</c:v>
                </c:pt>
                <c:pt idx="9">
                  <c:v>44745</c:v>
                </c:pt>
                <c:pt idx="10">
                  <c:v>44752</c:v>
                </c:pt>
                <c:pt idx="11">
                  <c:v>44759</c:v>
                </c:pt>
                <c:pt idx="12">
                  <c:v>44767</c:v>
                </c:pt>
                <c:pt idx="13">
                  <c:v>44773</c:v>
                </c:pt>
                <c:pt idx="14">
                  <c:v>44780</c:v>
                </c:pt>
                <c:pt idx="15">
                  <c:v>44787</c:v>
                </c:pt>
                <c:pt idx="16">
                  <c:v>44794</c:v>
                </c:pt>
                <c:pt idx="17">
                  <c:v>44801</c:v>
                </c:pt>
                <c:pt idx="18">
                  <c:v>44808</c:v>
                </c:pt>
                <c:pt idx="19">
                  <c:v>44815</c:v>
                </c:pt>
                <c:pt idx="20">
                  <c:v>44822</c:v>
                </c:pt>
                <c:pt idx="21">
                  <c:v>44829</c:v>
                </c:pt>
                <c:pt idx="22">
                  <c:v>44652</c:v>
                </c:pt>
                <c:pt idx="23">
                  <c:v>44660</c:v>
                </c:pt>
                <c:pt idx="24">
                  <c:v>44666</c:v>
                </c:pt>
                <c:pt idx="25">
                  <c:v>44672</c:v>
                </c:pt>
                <c:pt idx="26">
                  <c:v>44680</c:v>
                </c:pt>
                <c:pt idx="27">
                  <c:v>44687</c:v>
                </c:pt>
                <c:pt idx="28">
                  <c:v>44694</c:v>
                </c:pt>
                <c:pt idx="29">
                  <c:v>44701</c:v>
                </c:pt>
                <c:pt idx="30">
                  <c:v>44708</c:v>
                </c:pt>
                <c:pt idx="31">
                  <c:v>44715</c:v>
                </c:pt>
                <c:pt idx="32">
                  <c:v>44722</c:v>
                </c:pt>
                <c:pt idx="33">
                  <c:v>44729</c:v>
                </c:pt>
                <c:pt idx="34">
                  <c:v>44736</c:v>
                </c:pt>
                <c:pt idx="35">
                  <c:v>44743</c:v>
                </c:pt>
                <c:pt idx="36">
                  <c:v>44750</c:v>
                </c:pt>
                <c:pt idx="37">
                  <c:v>44757</c:v>
                </c:pt>
                <c:pt idx="38">
                  <c:v>44764</c:v>
                </c:pt>
                <c:pt idx="39">
                  <c:v>44771</c:v>
                </c:pt>
                <c:pt idx="40">
                  <c:v>44778</c:v>
                </c:pt>
                <c:pt idx="41">
                  <c:v>44785</c:v>
                </c:pt>
                <c:pt idx="42">
                  <c:v>44792</c:v>
                </c:pt>
                <c:pt idx="43">
                  <c:v>44799</c:v>
                </c:pt>
                <c:pt idx="44">
                  <c:v>44806</c:v>
                </c:pt>
                <c:pt idx="45">
                  <c:v>44813</c:v>
                </c:pt>
                <c:pt idx="46">
                  <c:v>44820</c:v>
                </c:pt>
                <c:pt idx="47">
                  <c:v>44827</c:v>
                </c:pt>
                <c:pt idx="48">
                  <c:v>44832</c:v>
                </c:pt>
                <c:pt idx="49">
                  <c:v>44656</c:v>
                </c:pt>
                <c:pt idx="50">
                  <c:v>44664</c:v>
                </c:pt>
                <c:pt idx="51">
                  <c:v>44670</c:v>
                </c:pt>
                <c:pt idx="52">
                  <c:v>44673</c:v>
                </c:pt>
                <c:pt idx="53">
                  <c:v>44684</c:v>
                </c:pt>
                <c:pt idx="54">
                  <c:v>44691</c:v>
                </c:pt>
                <c:pt idx="55">
                  <c:v>44698</c:v>
                </c:pt>
                <c:pt idx="56">
                  <c:v>44705</c:v>
                </c:pt>
                <c:pt idx="57">
                  <c:v>44712</c:v>
                </c:pt>
                <c:pt idx="58">
                  <c:v>44719</c:v>
                </c:pt>
                <c:pt idx="59">
                  <c:v>44726</c:v>
                </c:pt>
                <c:pt idx="60">
                  <c:v>44734</c:v>
                </c:pt>
                <c:pt idx="61">
                  <c:v>44741</c:v>
                </c:pt>
                <c:pt idx="62">
                  <c:v>44751</c:v>
                </c:pt>
                <c:pt idx="63">
                  <c:v>44755</c:v>
                </c:pt>
                <c:pt idx="64">
                  <c:v>44761</c:v>
                </c:pt>
                <c:pt idx="65">
                  <c:v>44768</c:v>
                </c:pt>
                <c:pt idx="66">
                  <c:v>44775</c:v>
                </c:pt>
                <c:pt idx="67">
                  <c:v>44782</c:v>
                </c:pt>
                <c:pt idx="68">
                  <c:v>44789</c:v>
                </c:pt>
                <c:pt idx="69">
                  <c:v>44796</c:v>
                </c:pt>
              </c:numCache>
            </c:numRef>
          </c:xVal>
          <c:yVal>
            <c:numRef>
              <c:f>Sheet1!$C$2:$C$71</c:f>
              <c:numCache>
                <c:formatCode>General</c:formatCode>
                <c:ptCount val="70"/>
                <c:pt idx="22">
                  <c:v>1.05</c:v>
                </c:pt>
                <c:pt idx="23">
                  <c:v>1.81</c:v>
                </c:pt>
                <c:pt idx="24" formatCode="0.00">
                  <c:v>1.925</c:v>
                </c:pt>
                <c:pt idx="25" formatCode="0.00">
                  <c:v>1.075</c:v>
                </c:pt>
                <c:pt idx="26" formatCode="0.00">
                  <c:v>0.3</c:v>
                </c:pt>
                <c:pt idx="27" formatCode="0.00">
                  <c:v>0.7</c:v>
                </c:pt>
                <c:pt idx="28" formatCode="0.00">
                  <c:v>0.4</c:v>
                </c:pt>
                <c:pt idx="29" formatCode="0.00">
                  <c:v>0.77500000000000002</c:v>
                </c:pt>
                <c:pt idx="30" formatCode="0.00">
                  <c:v>0.5</c:v>
                </c:pt>
                <c:pt idx="31" formatCode="0.00">
                  <c:v>0.94736842105263153</c:v>
                </c:pt>
                <c:pt idx="32" formatCode="0.00">
                  <c:v>1.8</c:v>
                </c:pt>
                <c:pt idx="33" formatCode="0.00">
                  <c:v>4.625</c:v>
                </c:pt>
                <c:pt idx="34" formatCode="0.00">
                  <c:v>1.375</c:v>
                </c:pt>
                <c:pt idx="35" formatCode="0.00">
                  <c:v>1.925</c:v>
                </c:pt>
                <c:pt idx="36" formatCode="0.00">
                  <c:v>0.95</c:v>
                </c:pt>
                <c:pt idx="37" formatCode="0.00">
                  <c:v>2.0750000000000002</c:v>
                </c:pt>
                <c:pt idx="38" formatCode="0.00">
                  <c:v>2.0750000000000002</c:v>
                </c:pt>
                <c:pt idx="39" formatCode="0.00">
                  <c:v>2.7250000000000001</c:v>
                </c:pt>
                <c:pt idx="40" formatCode="0.00">
                  <c:v>5.25</c:v>
                </c:pt>
                <c:pt idx="41" formatCode="0.00">
                  <c:v>40.6</c:v>
                </c:pt>
                <c:pt idx="42" formatCode="0.00">
                  <c:v>59.5</c:v>
                </c:pt>
                <c:pt idx="43" formatCode="0.00">
                  <c:v>56.6</c:v>
                </c:pt>
                <c:pt idx="44" formatCode="0.00">
                  <c:v>29.3</c:v>
                </c:pt>
                <c:pt idx="45" formatCode="0.00">
                  <c:v>43.424999999999997</c:v>
                </c:pt>
                <c:pt idx="46" formatCode="0.00">
                  <c:v>59.1</c:v>
                </c:pt>
                <c:pt idx="47" formatCode="0.00">
                  <c:v>101.05</c:v>
                </c:pt>
                <c:pt idx="48" formatCode="0.00">
                  <c:v>47.232142857142847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37C-42D9-8145-4DA9BCA63F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2022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Sheet1!$A$2:$A$71</c:f>
              <c:numCache>
                <c:formatCode>d\-mmm</c:formatCode>
                <c:ptCount val="70"/>
                <c:pt idx="0">
                  <c:v>44673</c:v>
                </c:pt>
                <c:pt idx="1">
                  <c:v>44679</c:v>
                </c:pt>
                <c:pt idx="2">
                  <c:v>44687</c:v>
                </c:pt>
                <c:pt idx="3">
                  <c:v>44696</c:v>
                </c:pt>
                <c:pt idx="4">
                  <c:v>44703</c:v>
                </c:pt>
                <c:pt idx="5">
                  <c:v>44709</c:v>
                </c:pt>
                <c:pt idx="6">
                  <c:v>44724</c:v>
                </c:pt>
                <c:pt idx="7">
                  <c:v>44731</c:v>
                </c:pt>
                <c:pt idx="8">
                  <c:v>44738</c:v>
                </c:pt>
                <c:pt idx="9">
                  <c:v>44745</c:v>
                </c:pt>
                <c:pt idx="10">
                  <c:v>44752</c:v>
                </c:pt>
                <c:pt idx="11">
                  <c:v>44759</c:v>
                </c:pt>
                <c:pt idx="12">
                  <c:v>44767</c:v>
                </c:pt>
                <c:pt idx="13">
                  <c:v>44773</c:v>
                </c:pt>
                <c:pt idx="14">
                  <c:v>44780</c:v>
                </c:pt>
                <c:pt idx="15">
                  <c:v>44787</c:v>
                </c:pt>
                <c:pt idx="16">
                  <c:v>44794</c:v>
                </c:pt>
                <c:pt idx="17">
                  <c:v>44801</c:v>
                </c:pt>
                <c:pt idx="18">
                  <c:v>44808</c:v>
                </c:pt>
                <c:pt idx="19">
                  <c:v>44815</c:v>
                </c:pt>
                <c:pt idx="20">
                  <c:v>44822</c:v>
                </c:pt>
                <c:pt idx="21">
                  <c:v>44829</c:v>
                </c:pt>
                <c:pt idx="22">
                  <c:v>44652</c:v>
                </c:pt>
                <c:pt idx="23">
                  <c:v>44660</c:v>
                </c:pt>
                <c:pt idx="24">
                  <c:v>44666</c:v>
                </c:pt>
                <c:pt idx="25">
                  <c:v>44672</c:v>
                </c:pt>
                <c:pt idx="26">
                  <c:v>44680</c:v>
                </c:pt>
                <c:pt idx="27">
                  <c:v>44687</c:v>
                </c:pt>
                <c:pt idx="28">
                  <c:v>44694</c:v>
                </c:pt>
                <c:pt idx="29">
                  <c:v>44701</c:v>
                </c:pt>
                <c:pt idx="30">
                  <c:v>44708</c:v>
                </c:pt>
                <c:pt idx="31">
                  <c:v>44715</c:v>
                </c:pt>
                <c:pt idx="32">
                  <c:v>44722</c:v>
                </c:pt>
                <c:pt idx="33">
                  <c:v>44729</c:v>
                </c:pt>
                <c:pt idx="34">
                  <c:v>44736</c:v>
                </c:pt>
                <c:pt idx="35">
                  <c:v>44743</c:v>
                </c:pt>
                <c:pt idx="36">
                  <c:v>44750</c:v>
                </c:pt>
                <c:pt idx="37">
                  <c:v>44757</c:v>
                </c:pt>
                <c:pt idx="38">
                  <c:v>44764</c:v>
                </c:pt>
                <c:pt idx="39">
                  <c:v>44771</c:v>
                </c:pt>
                <c:pt idx="40">
                  <c:v>44778</c:v>
                </c:pt>
                <c:pt idx="41">
                  <c:v>44785</c:v>
                </c:pt>
                <c:pt idx="42">
                  <c:v>44792</c:v>
                </c:pt>
                <c:pt idx="43">
                  <c:v>44799</c:v>
                </c:pt>
                <c:pt idx="44">
                  <c:v>44806</c:v>
                </c:pt>
                <c:pt idx="45">
                  <c:v>44813</c:v>
                </c:pt>
                <c:pt idx="46">
                  <c:v>44820</c:v>
                </c:pt>
                <c:pt idx="47">
                  <c:v>44827</c:v>
                </c:pt>
                <c:pt idx="48">
                  <c:v>44832</c:v>
                </c:pt>
                <c:pt idx="49">
                  <c:v>44656</c:v>
                </c:pt>
                <c:pt idx="50">
                  <c:v>44664</c:v>
                </c:pt>
                <c:pt idx="51">
                  <c:v>44670</c:v>
                </c:pt>
                <c:pt idx="52">
                  <c:v>44673</c:v>
                </c:pt>
                <c:pt idx="53">
                  <c:v>44684</c:v>
                </c:pt>
                <c:pt idx="54">
                  <c:v>44691</c:v>
                </c:pt>
                <c:pt idx="55">
                  <c:v>44698</c:v>
                </c:pt>
                <c:pt idx="56">
                  <c:v>44705</c:v>
                </c:pt>
                <c:pt idx="57">
                  <c:v>44712</c:v>
                </c:pt>
                <c:pt idx="58">
                  <c:v>44719</c:v>
                </c:pt>
                <c:pt idx="59">
                  <c:v>44726</c:v>
                </c:pt>
                <c:pt idx="60">
                  <c:v>44734</c:v>
                </c:pt>
                <c:pt idx="61">
                  <c:v>44741</c:v>
                </c:pt>
                <c:pt idx="62">
                  <c:v>44751</c:v>
                </c:pt>
                <c:pt idx="63">
                  <c:v>44755</c:v>
                </c:pt>
                <c:pt idx="64">
                  <c:v>44761</c:v>
                </c:pt>
                <c:pt idx="65">
                  <c:v>44768</c:v>
                </c:pt>
                <c:pt idx="66">
                  <c:v>44775</c:v>
                </c:pt>
                <c:pt idx="67">
                  <c:v>44782</c:v>
                </c:pt>
                <c:pt idx="68">
                  <c:v>44789</c:v>
                </c:pt>
                <c:pt idx="69">
                  <c:v>44796</c:v>
                </c:pt>
              </c:numCache>
            </c:numRef>
          </c:xVal>
          <c:yVal>
            <c:numRef>
              <c:f>Sheet1!$D$2:$D$71</c:f>
              <c:numCache>
                <c:formatCode>General</c:formatCode>
                <c:ptCount val="70"/>
                <c:pt idx="49">
                  <c:v>0.50789473684210518</c:v>
                </c:pt>
                <c:pt idx="50">
                  <c:v>0.68055555555555558</c:v>
                </c:pt>
                <c:pt idx="51">
                  <c:v>0.7</c:v>
                </c:pt>
                <c:pt idx="52">
                  <c:v>0.5</c:v>
                </c:pt>
                <c:pt idx="53">
                  <c:v>0.54999999999999993</c:v>
                </c:pt>
                <c:pt idx="54">
                  <c:v>0.42763157894736842</c:v>
                </c:pt>
                <c:pt idx="55">
                  <c:v>0.32500000000000001</c:v>
                </c:pt>
                <c:pt idx="56">
                  <c:v>0.65</c:v>
                </c:pt>
                <c:pt idx="57">
                  <c:v>2.2276315789473684</c:v>
                </c:pt>
                <c:pt idx="58">
                  <c:v>1.2000000000000002</c:v>
                </c:pt>
                <c:pt idx="59">
                  <c:v>0.99342105263157898</c:v>
                </c:pt>
                <c:pt idx="60">
                  <c:v>5.4</c:v>
                </c:pt>
                <c:pt idx="61">
                  <c:v>3.1539473684210524</c:v>
                </c:pt>
                <c:pt idx="62">
                  <c:v>8.1999999999999993</c:v>
                </c:pt>
                <c:pt idx="63">
                  <c:v>11.15</c:v>
                </c:pt>
                <c:pt idx="64">
                  <c:v>47.35</c:v>
                </c:pt>
                <c:pt idx="65">
                  <c:v>55.35</c:v>
                </c:pt>
                <c:pt idx="66">
                  <c:v>134.80000000000001</c:v>
                </c:pt>
                <c:pt idx="67">
                  <c:v>243.4</c:v>
                </c:pt>
                <c:pt idx="68">
                  <c:v>497.4</c:v>
                </c:pt>
                <c:pt idx="69">
                  <c:v>623.85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37C-42D9-8145-4DA9BCA63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9074656"/>
        <c:axId val="379071704"/>
      </c:scatterChart>
      <c:valAx>
        <c:axId val="379074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071704"/>
        <c:crosses val="autoZero"/>
        <c:crossBetween val="midCat"/>
      </c:valAx>
      <c:valAx>
        <c:axId val="379071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Mean SLWF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0746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4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8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4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4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8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2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11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6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4BFDE-60CC-4E5B-A0DC-ECB3CEC26CB2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5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spect="1"/>
          </p:cNvSpPr>
          <p:nvPr/>
        </p:nvSpPr>
        <p:spPr bwMode="auto">
          <a:xfrm>
            <a:off x="4278431" y="6821988"/>
            <a:ext cx="630081" cy="656029"/>
          </a:xfrm>
          <a:custGeom>
            <a:avLst/>
            <a:gdLst>
              <a:gd name="T0" fmla="*/ 27944 w 353"/>
              <a:gd name="T1" fmla="*/ 143994 h 337"/>
              <a:gd name="T2" fmla="*/ 50106 w 353"/>
              <a:gd name="T3" fmla="*/ 169707 h 337"/>
              <a:gd name="T4" fmla="*/ 155135 w 353"/>
              <a:gd name="T5" fmla="*/ 226276 h 337"/>
              <a:gd name="T6" fmla="*/ 160917 w 353"/>
              <a:gd name="T7" fmla="*/ 233476 h 337"/>
              <a:gd name="T8" fmla="*/ 182115 w 353"/>
              <a:gd name="T9" fmla="*/ 270503 h 337"/>
              <a:gd name="T10" fmla="*/ 205241 w 353"/>
              <a:gd name="T11" fmla="*/ 270503 h 337"/>
              <a:gd name="T12" fmla="*/ 205241 w 353"/>
              <a:gd name="T13" fmla="*/ 226276 h 337"/>
              <a:gd name="T14" fmla="*/ 199459 w 353"/>
              <a:gd name="T15" fmla="*/ 221134 h 337"/>
              <a:gd name="T16" fmla="*/ 205241 w 353"/>
              <a:gd name="T17" fmla="*/ 221134 h 337"/>
              <a:gd name="T18" fmla="*/ 205241 w 353"/>
              <a:gd name="T19" fmla="*/ 100796 h 337"/>
              <a:gd name="T20" fmla="*/ 226439 w 353"/>
              <a:gd name="T21" fmla="*/ 100796 h 337"/>
              <a:gd name="T22" fmla="*/ 220658 w 353"/>
              <a:gd name="T23" fmla="*/ 94625 h 337"/>
              <a:gd name="T24" fmla="*/ 226439 w 353"/>
              <a:gd name="T25" fmla="*/ 94625 h 337"/>
              <a:gd name="T26" fmla="*/ 238002 w 353"/>
              <a:gd name="T27" fmla="*/ 75083 h 337"/>
              <a:gd name="T28" fmla="*/ 248602 w 353"/>
              <a:gd name="T29" fmla="*/ 75083 h 337"/>
              <a:gd name="T30" fmla="*/ 215840 w 353"/>
              <a:gd name="T31" fmla="*/ 49369 h 337"/>
              <a:gd name="T32" fmla="*/ 215840 w 353"/>
              <a:gd name="T33" fmla="*/ 30856 h 337"/>
              <a:gd name="T34" fmla="*/ 215840 w 353"/>
              <a:gd name="T35" fmla="*/ 38056 h 337"/>
              <a:gd name="T36" fmla="*/ 205241 w 353"/>
              <a:gd name="T37" fmla="*/ 30856 h 337"/>
              <a:gd name="T38" fmla="*/ 171516 w 353"/>
              <a:gd name="T39" fmla="*/ 30856 h 337"/>
              <a:gd name="T40" fmla="*/ 132009 w 353"/>
              <a:gd name="T41" fmla="*/ 6171 h 337"/>
              <a:gd name="T42" fmla="*/ 116592 w 353"/>
              <a:gd name="T43" fmla="*/ 12342 h 337"/>
              <a:gd name="T44" fmla="*/ 55887 w 353"/>
              <a:gd name="T45" fmla="*/ 0 h 337"/>
              <a:gd name="T46" fmla="*/ 55887 w 353"/>
              <a:gd name="T47" fmla="*/ 63769 h 337"/>
              <a:gd name="T48" fmla="*/ 11563 w 353"/>
              <a:gd name="T49" fmla="*/ 63769 h 337"/>
              <a:gd name="T50" fmla="*/ 11563 w 353"/>
              <a:gd name="T51" fmla="*/ 119309 h 337"/>
              <a:gd name="T52" fmla="*/ 0 w 353"/>
              <a:gd name="T53" fmla="*/ 119309 h 337"/>
              <a:gd name="T54" fmla="*/ 0 w 353"/>
              <a:gd name="T55" fmla="*/ 126509 h 337"/>
              <a:gd name="T56" fmla="*/ 11563 w 353"/>
              <a:gd name="T57" fmla="*/ 126509 h 337"/>
              <a:gd name="T58" fmla="*/ 11563 w 353"/>
              <a:gd name="T59" fmla="*/ 132680 h 337"/>
              <a:gd name="T60" fmla="*/ 27944 w 353"/>
              <a:gd name="T61" fmla="*/ 143994 h 33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353" h="337">
                <a:moveTo>
                  <a:pt x="40" y="180"/>
                </a:moveTo>
                <a:lnTo>
                  <a:pt x="71" y="211"/>
                </a:lnTo>
                <a:lnTo>
                  <a:pt x="220" y="282"/>
                </a:lnTo>
                <a:lnTo>
                  <a:pt x="228" y="291"/>
                </a:lnTo>
                <a:lnTo>
                  <a:pt x="259" y="337"/>
                </a:lnTo>
                <a:lnTo>
                  <a:pt x="291" y="337"/>
                </a:lnTo>
                <a:lnTo>
                  <a:pt x="291" y="282"/>
                </a:lnTo>
                <a:lnTo>
                  <a:pt x="283" y="275"/>
                </a:lnTo>
                <a:lnTo>
                  <a:pt x="291" y="275"/>
                </a:lnTo>
                <a:lnTo>
                  <a:pt x="291" y="126"/>
                </a:lnTo>
                <a:lnTo>
                  <a:pt x="322" y="126"/>
                </a:lnTo>
                <a:lnTo>
                  <a:pt x="314" y="118"/>
                </a:lnTo>
                <a:lnTo>
                  <a:pt x="322" y="118"/>
                </a:lnTo>
                <a:lnTo>
                  <a:pt x="338" y="94"/>
                </a:lnTo>
                <a:lnTo>
                  <a:pt x="353" y="94"/>
                </a:lnTo>
                <a:lnTo>
                  <a:pt x="306" y="62"/>
                </a:lnTo>
                <a:lnTo>
                  <a:pt x="306" y="39"/>
                </a:lnTo>
                <a:lnTo>
                  <a:pt x="306" y="47"/>
                </a:lnTo>
                <a:lnTo>
                  <a:pt x="291" y="39"/>
                </a:lnTo>
                <a:lnTo>
                  <a:pt x="244" y="39"/>
                </a:lnTo>
                <a:lnTo>
                  <a:pt x="188" y="8"/>
                </a:lnTo>
                <a:lnTo>
                  <a:pt x="165" y="15"/>
                </a:lnTo>
                <a:lnTo>
                  <a:pt x="79" y="0"/>
                </a:lnTo>
                <a:lnTo>
                  <a:pt x="79" y="79"/>
                </a:lnTo>
                <a:lnTo>
                  <a:pt x="16" y="79"/>
                </a:lnTo>
                <a:lnTo>
                  <a:pt x="16" y="149"/>
                </a:lnTo>
                <a:lnTo>
                  <a:pt x="0" y="149"/>
                </a:lnTo>
                <a:lnTo>
                  <a:pt x="0" y="157"/>
                </a:lnTo>
                <a:lnTo>
                  <a:pt x="16" y="157"/>
                </a:lnTo>
                <a:lnTo>
                  <a:pt x="16" y="165"/>
                </a:lnTo>
                <a:lnTo>
                  <a:pt x="40" y="180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5" name="Freeform 4"/>
          <p:cNvSpPr>
            <a:spLocks noChangeAspect="1"/>
          </p:cNvSpPr>
          <p:nvPr/>
        </p:nvSpPr>
        <p:spPr bwMode="auto">
          <a:xfrm>
            <a:off x="3536466" y="7552905"/>
            <a:ext cx="641859" cy="335503"/>
          </a:xfrm>
          <a:custGeom>
            <a:avLst/>
            <a:gdLst>
              <a:gd name="T0" fmla="*/ 0 w 361"/>
              <a:gd name="T1" fmla="*/ 12341 h 173"/>
              <a:gd name="T2" fmla="*/ 27854 w 361"/>
              <a:gd name="T3" fmla="*/ 44223 h 173"/>
              <a:gd name="T4" fmla="*/ 49945 w 361"/>
              <a:gd name="T5" fmla="*/ 88446 h 173"/>
              <a:gd name="T6" fmla="*/ 44182 w 361"/>
              <a:gd name="T7" fmla="*/ 100787 h 173"/>
              <a:gd name="T8" fmla="*/ 44182 w 361"/>
              <a:gd name="T9" fmla="*/ 138839 h 173"/>
              <a:gd name="T10" fmla="*/ 82601 w 361"/>
              <a:gd name="T11" fmla="*/ 138839 h 173"/>
              <a:gd name="T12" fmla="*/ 230515 w 361"/>
              <a:gd name="T13" fmla="*/ 138839 h 173"/>
              <a:gd name="T14" fmla="*/ 214187 w 361"/>
              <a:gd name="T15" fmla="*/ 114157 h 173"/>
              <a:gd name="T16" fmla="*/ 219950 w 361"/>
              <a:gd name="T17" fmla="*/ 88446 h 173"/>
              <a:gd name="T18" fmla="*/ 236278 w 361"/>
              <a:gd name="T19" fmla="*/ 75076 h 173"/>
              <a:gd name="T20" fmla="*/ 252606 w 361"/>
              <a:gd name="T21" fmla="*/ 88446 h 173"/>
              <a:gd name="T22" fmla="*/ 252606 w 361"/>
              <a:gd name="T23" fmla="*/ 38052 h 173"/>
              <a:gd name="T24" fmla="*/ 165202 w 361"/>
              <a:gd name="T25" fmla="*/ 38052 h 173"/>
              <a:gd name="T26" fmla="*/ 147914 w 361"/>
              <a:gd name="T27" fmla="*/ 12341 h 173"/>
              <a:gd name="T28" fmla="*/ 0 w 361"/>
              <a:gd name="T29" fmla="*/ 0 h 173"/>
              <a:gd name="T30" fmla="*/ 0 w 361"/>
              <a:gd name="T31" fmla="*/ 12341 h 17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61" h="173">
                <a:moveTo>
                  <a:pt x="0" y="16"/>
                </a:moveTo>
                <a:lnTo>
                  <a:pt x="40" y="55"/>
                </a:lnTo>
                <a:lnTo>
                  <a:pt x="71" y="110"/>
                </a:lnTo>
                <a:lnTo>
                  <a:pt x="63" y="126"/>
                </a:lnTo>
                <a:lnTo>
                  <a:pt x="63" y="173"/>
                </a:lnTo>
                <a:lnTo>
                  <a:pt x="118" y="173"/>
                </a:lnTo>
                <a:lnTo>
                  <a:pt x="330" y="173"/>
                </a:lnTo>
                <a:lnTo>
                  <a:pt x="306" y="142"/>
                </a:lnTo>
                <a:lnTo>
                  <a:pt x="314" y="110"/>
                </a:lnTo>
                <a:lnTo>
                  <a:pt x="337" y="94"/>
                </a:lnTo>
                <a:lnTo>
                  <a:pt x="361" y="110"/>
                </a:lnTo>
                <a:lnTo>
                  <a:pt x="361" y="47"/>
                </a:lnTo>
                <a:lnTo>
                  <a:pt x="236" y="47"/>
                </a:lnTo>
                <a:lnTo>
                  <a:pt x="212" y="16"/>
                </a:lnTo>
                <a:lnTo>
                  <a:pt x="0" y="0"/>
                </a:lnTo>
                <a:lnTo>
                  <a:pt x="0" y="16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 noChangeAspect="1"/>
          </p:cNvSpPr>
          <p:nvPr/>
        </p:nvSpPr>
        <p:spPr bwMode="auto">
          <a:xfrm>
            <a:off x="4178325" y="7142514"/>
            <a:ext cx="503477" cy="410391"/>
          </a:xfrm>
          <a:custGeom>
            <a:avLst/>
            <a:gdLst>
              <a:gd name="T0" fmla="*/ 64940 w 283"/>
              <a:gd name="T1" fmla="*/ 12309 h 212"/>
              <a:gd name="T2" fmla="*/ 86906 w 283"/>
              <a:gd name="T3" fmla="*/ 37953 h 212"/>
              <a:gd name="T4" fmla="*/ 190046 w 283"/>
              <a:gd name="T5" fmla="*/ 94369 h 212"/>
              <a:gd name="T6" fmla="*/ 195776 w 283"/>
              <a:gd name="T7" fmla="*/ 100523 h 212"/>
              <a:gd name="T8" fmla="*/ 174766 w 283"/>
              <a:gd name="T9" fmla="*/ 125141 h 212"/>
              <a:gd name="T10" fmla="*/ 157576 w 283"/>
              <a:gd name="T11" fmla="*/ 125141 h 212"/>
              <a:gd name="T12" fmla="*/ 157576 w 283"/>
              <a:gd name="T13" fmla="*/ 144630 h 212"/>
              <a:gd name="T14" fmla="*/ 147071 w 283"/>
              <a:gd name="T15" fmla="*/ 156939 h 212"/>
              <a:gd name="T16" fmla="*/ 136566 w 283"/>
              <a:gd name="T17" fmla="*/ 169248 h 212"/>
              <a:gd name="T18" fmla="*/ 103141 w 283"/>
              <a:gd name="T19" fmla="*/ 169248 h 212"/>
              <a:gd name="T20" fmla="*/ 70671 w 283"/>
              <a:gd name="T21" fmla="*/ 169248 h 212"/>
              <a:gd name="T22" fmla="*/ 64940 w 283"/>
              <a:gd name="T23" fmla="*/ 144630 h 212"/>
              <a:gd name="T24" fmla="*/ 10505 w 283"/>
              <a:gd name="T25" fmla="*/ 144630 h 212"/>
              <a:gd name="T26" fmla="*/ 10505 w 283"/>
              <a:gd name="T27" fmla="*/ 94369 h 212"/>
              <a:gd name="T28" fmla="*/ 0 w 283"/>
              <a:gd name="T29" fmla="*/ 94369 h 212"/>
              <a:gd name="T30" fmla="*/ 0 w 283"/>
              <a:gd name="T31" fmla="*/ 24618 h 212"/>
              <a:gd name="T32" fmla="*/ 48705 w 283"/>
              <a:gd name="T33" fmla="*/ 24618 h 212"/>
              <a:gd name="T34" fmla="*/ 48705 w 283"/>
              <a:gd name="T35" fmla="*/ 0 h 212"/>
              <a:gd name="T36" fmla="*/ 64940 w 283"/>
              <a:gd name="T37" fmla="*/ 12309 h 2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3" h="212">
                <a:moveTo>
                  <a:pt x="94" y="15"/>
                </a:moveTo>
                <a:lnTo>
                  <a:pt x="126" y="47"/>
                </a:lnTo>
                <a:lnTo>
                  <a:pt x="275" y="118"/>
                </a:lnTo>
                <a:lnTo>
                  <a:pt x="283" y="126"/>
                </a:lnTo>
                <a:lnTo>
                  <a:pt x="252" y="157"/>
                </a:lnTo>
                <a:lnTo>
                  <a:pt x="228" y="157"/>
                </a:lnTo>
                <a:lnTo>
                  <a:pt x="228" y="181"/>
                </a:lnTo>
                <a:lnTo>
                  <a:pt x="212" y="196"/>
                </a:lnTo>
                <a:lnTo>
                  <a:pt x="197" y="212"/>
                </a:lnTo>
                <a:lnTo>
                  <a:pt x="149" y="212"/>
                </a:lnTo>
                <a:lnTo>
                  <a:pt x="102" y="212"/>
                </a:lnTo>
                <a:lnTo>
                  <a:pt x="94" y="181"/>
                </a:lnTo>
                <a:lnTo>
                  <a:pt x="15" y="181"/>
                </a:lnTo>
                <a:lnTo>
                  <a:pt x="15" y="118"/>
                </a:lnTo>
                <a:lnTo>
                  <a:pt x="0" y="118"/>
                </a:lnTo>
                <a:lnTo>
                  <a:pt x="0" y="31"/>
                </a:lnTo>
                <a:lnTo>
                  <a:pt x="71" y="31"/>
                </a:lnTo>
                <a:lnTo>
                  <a:pt x="71" y="0"/>
                </a:lnTo>
                <a:lnTo>
                  <a:pt x="94" y="1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6"/>
          <p:cNvSpPr>
            <a:spLocks noChangeAspect="1"/>
          </p:cNvSpPr>
          <p:nvPr/>
        </p:nvSpPr>
        <p:spPr bwMode="auto">
          <a:xfrm>
            <a:off x="1640334" y="7519955"/>
            <a:ext cx="635969" cy="500258"/>
          </a:xfrm>
          <a:custGeom>
            <a:avLst/>
            <a:gdLst>
              <a:gd name="T0" fmla="*/ 77692 w 356"/>
              <a:gd name="T1" fmla="*/ 0 h 259"/>
              <a:gd name="T2" fmla="*/ 77692 w 356"/>
              <a:gd name="T3" fmla="*/ 12273 h 259"/>
              <a:gd name="T4" fmla="*/ 0 w 356"/>
              <a:gd name="T5" fmla="*/ 6137 h 259"/>
              <a:gd name="T6" fmla="*/ 0 w 356"/>
              <a:gd name="T7" fmla="*/ 56254 h 259"/>
              <a:gd name="T8" fmla="*/ 5755 w 356"/>
              <a:gd name="T9" fmla="*/ 56254 h 259"/>
              <a:gd name="T10" fmla="*/ 0 w 356"/>
              <a:gd name="T11" fmla="*/ 106370 h 259"/>
              <a:gd name="T12" fmla="*/ 54672 w 356"/>
              <a:gd name="T13" fmla="*/ 106370 h 259"/>
              <a:gd name="T14" fmla="*/ 45080 w 356"/>
              <a:gd name="T15" fmla="*/ 205581 h 259"/>
              <a:gd name="T16" fmla="*/ 66182 w 356"/>
              <a:gd name="T17" fmla="*/ 205581 h 259"/>
              <a:gd name="T18" fmla="*/ 66182 w 356"/>
              <a:gd name="T19" fmla="*/ 181034 h 259"/>
              <a:gd name="T20" fmla="*/ 77692 w 356"/>
              <a:gd name="T21" fmla="*/ 174897 h 259"/>
              <a:gd name="T22" fmla="*/ 77692 w 356"/>
              <a:gd name="T23" fmla="*/ 168761 h 259"/>
              <a:gd name="T24" fmla="*/ 104548 w 356"/>
              <a:gd name="T25" fmla="*/ 137054 h 259"/>
              <a:gd name="T26" fmla="*/ 111262 w 356"/>
              <a:gd name="T27" fmla="*/ 149328 h 259"/>
              <a:gd name="T28" fmla="*/ 121813 w 356"/>
              <a:gd name="T29" fmla="*/ 129895 h 259"/>
              <a:gd name="T30" fmla="*/ 149629 w 356"/>
              <a:gd name="T31" fmla="*/ 99211 h 259"/>
              <a:gd name="T32" fmla="*/ 149629 w 356"/>
              <a:gd name="T33" fmla="*/ 80801 h 259"/>
              <a:gd name="T34" fmla="*/ 226361 w 356"/>
              <a:gd name="T35" fmla="*/ 50117 h 259"/>
              <a:gd name="T36" fmla="*/ 226361 w 356"/>
              <a:gd name="T37" fmla="*/ 30684 h 259"/>
              <a:gd name="T38" fmla="*/ 236912 w 356"/>
              <a:gd name="T39" fmla="*/ 12273 h 259"/>
              <a:gd name="T40" fmla="*/ 248422 w 356"/>
              <a:gd name="T41" fmla="*/ 0 h 259"/>
              <a:gd name="T42" fmla="*/ 104548 w 356"/>
              <a:gd name="T43" fmla="*/ 6137 h 259"/>
              <a:gd name="T44" fmla="*/ 77692 w 356"/>
              <a:gd name="T45" fmla="*/ 0 h 25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56" h="259">
                <a:moveTo>
                  <a:pt x="111" y="0"/>
                </a:moveTo>
                <a:lnTo>
                  <a:pt x="111" y="16"/>
                </a:lnTo>
                <a:lnTo>
                  <a:pt x="0" y="8"/>
                </a:lnTo>
                <a:lnTo>
                  <a:pt x="0" y="71"/>
                </a:lnTo>
                <a:lnTo>
                  <a:pt x="8" y="71"/>
                </a:lnTo>
                <a:lnTo>
                  <a:pt x="0" y="134"/>
                </a:lnTo>
                <a:lnTo>
                  <a:pt x="79" y="134"/>
                </a:lnTo>
                <a:lnTo>
                  <a:pt x="64" y="259"/>
                </a:lnTo>
                <a:lnTo>
                  <a:pt x="95" y="259"/>
                </a:lnTo>
                <a:lnTo>
                  <a:pt x="95" y="228"/>
                </a:lnTo>
                <a:lnTo>
                  <a:pt x="111" y="220"/>
                </a:lnTo>
                <a:lnTo>
                  <a:pt x="111" y="212"/>
                </a:lnTo>
                <a:lnTo>
                  <a:pt x="150" y="173"/>
                </a:lnTo>
                <a:lnTo>
                  <a:pt x="159" y="188"/>
                </a:lnTo>
                <a:lnTo>
                  <a:pt x="174" y="164"/>
                </a:lnTo>
                <a:lnTo>
                  <a:pt x="214" y="125"/>
                </a:lnTo>
                <a:lnTo>
                  <a:pt x="214" y="102"/>
                </a:lnTo>
                <a:lnTo>
                  <a:pt x="325" y="63"/>
                </a:lnTo>
                <a:lnTo>
                  <a:pt x="325" y="39"/>
                </a:lnTo>
                <a:lnTo>
                  <a:pt x="340" y="16"/>
                </a:lnTo>
                <a:lnTo>
                  <a:pt x="356" y="0"/>
                </a:lnTo>
                <a:lnTo>
                  <a:pt x="150" y="8"/>
                </a:lnTo>
                <a:lnTo>
                  <a:pt x="111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7"/>
          <p:cNvSpPr>
            <a:spLocks noChangeAspect="1"/>
          </p:cNvSpPr>
          <p:nvPr/>
        </p:nvSpPr>
        <p:spPr bwMode="auto">
          <a:xfrm>
            <a:off x="3153707" y="5138481"/>
            <a:ext cx="491700" cy="365459"/>
          </a:xfrm>
          <a:custGeom>
            <a:avLst/>
            <a:gdLst>
              <a:gd name="T0" fmla="*/ 165742 w 275"/>
              <a:gd name="T1" fmla="*/ 75854 h 189"/>
              <a:gd name="T2" fmla="*/ 165742 w 275"/>
              <a:gd name="T3" fmla="*/ 62528 h 189"/>
              <a:gd name="T4" fmla="*/ 171523 w 275"/>
              <a:gd name="T5" fmla="*/ 19476 h 189"/>
              <a:gd name="T6" fmla="*/ 82871 w 275"/>
              <a:gd name="T7" fmla="*/ 0 h 189"/>
              <a:gd name="T8" fmla="*/ 61671 w 275"/>
              <a:gd name="T9" fmla="*/ 19476 h 189"/>
              <a:gd name="T10" fmla="*/ 0 w 275"/>
              <a:gd name="T11" fmla="*/ 0 h 189"/>
              <a:gd name="T12" fmla="*/ 44326 w 275"/>
              <a:gd name="T13" fmla="*/ 150683 h 189"/>
              <a:gd name="T14" fmla="*/ 121415 w 275"/>
              <a:gd name="T15" fmla="*/ 119931 h 189"/>
              <a:gd name="T16" fmla="*/ 132979 w 275"/>
              <a:gd name="T17" fmla="*/ 125056 h 189"/>
              <a:gd name="T18" fmla="*/ 132979 w 275"/>
              <a:gd name="T19" fmla="*/ 119931 h 189"/>
              <a:gd name="T20" fmla="*/ 149360 w 275"/>
              <a:gd name="T21" fmla="*/ 99430 h 189"/>
              <a:gd name="T22" fmla="*/ 177305 w 275"/>
              <a:gd name="T23" fmla="*/ 138382 h 189"/>
              <a:gd name="T24" fmla="*/ 187905 w 275"/>
              <a:gd name="T25" fmla="*/ 119931 h 189"/>
              <a:gd name="T26" fmla="*/ 193687 w 275"/>
              <a:gd name="T27" fmla="*/ 119931 h 189"/>
              <a:gd name="T28" fmla="*/ 187905 w 275"/>
              <a:gd name="T29" fmla="*/ 94305 h 189"/>
              <a:gd name="T30" fmla="*/ 193687 w 275"/>
              <a:gd name="T31" fmla="*/ 68679 h 189"/>
              <a:gd name="T32" fmla="*/ 193687 w 275"/>
              <a:gd name="T33" fmla="*/ 62528 h 189"/>
              <a:gd name="T34" fmla="*/ 165742 w 275"/>
              <a:gd name="T35" fmla="*/ 75854 h 18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75" h="189">
                <a:moveTo>
                  <a:pt x="236" y="95"/>
                </a:moveTo>
                <a:lnTo>
                  <a:pt x="236" y="79"/>
                </a:lnTo>
                <a:lnTo>
                  <a:pt x="243" y="24"/>
                </a:lnTo>
                <a:lnTo>
                  <a:pt x="118" y="0"/>
                </a:lnTo>
                <a:lnTo>
                  <a:pt x="87" y="24"/>
                </a:lnTo>
                <a:lnTo>
                  <a:pt x="0" y="0"/>
                </a:lnTo>
                <a:lnTo>
                  <a:pt x="63" y="189"/>
                </a:lnTo>
                <a:lnTo>
                  <a:pt x="173" y="150"/>
                </a:lnTo>
                <a:lnTo>
                  <a:pt x="189" y="157"/>
                </a:lnTo>
                <a:lnTo>
                  <a:pt x="189" y="150"/>
                </a:lnTo>
                <a:lnTo>
                  <a:pt x="212" y="125"/>
                </a:lnTo>
                <a:lnTo>
                  <a:pt x="252" y="173"/>
                </a:lnTo>
                <a:lnTo>
                  <a:pt x="267" y="150"/>
                </a:lnTo>
                <a:lnTo>
                  <a:pt x="275" y="150"/>
                </a:lnTo>
                <a:lnTo>
                  <a:pt x="267" y="118"/>
                </a:lnTo>
                <a:lnTo>
                  <a:pt x="275" y="86"/>
                </a:lnTo>
                <a:lnTo>
                  <a:pt x="275" y="79"/>
                </a:lnTo>
                <a:lnTo>
                  <a:pt x="236" y="9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8"/>
          <p:cNvSpPr>
            <a:spLocks noChangeAspect="1"/>
          </p:cNvSpPr>
          <p:nvPr/>
        </p:nvSpPr>
        <p:spPr bwMode="auto">
          <a:xfrm>
            <a:off x="2879887" y="3362113"/>
            <a:ext cx="400426" cy="410391"/>
          </a:xfrm>
          <a:custGeom>
            <a:avLst/>
            <a:gdLst>
              <a:gd name="T0" fmla="*/ 156899 w 226"/>
              <a:gd name="T1" fmla="*/ 132091 h 212"/>
              <a:gd name="T2" fmla="*/ 130111 w 226"/>
              <a:gd name="T3" fmla="*/ 94940 h 212"/>
              <a:gd name="T4" fmla="*/ 135851 w 226"/>
              <a:gd name="T5" fmla="*/ 44374 h 212"/>
              <a:gd name="T6" fmla="*/ 130111 w 226"/>
              <a:gd name="T7" fmla="*/ 24767 h 212"/>
              <a:gd name="T8" fmla="*/ 92800 w 226"/>
              <a:gd name="T9" fmla="*/ 5160 h 212"/>
              <a:gd name="T10" fmla="*/ 65056 w 226"/>
              <a:gd name="T11" fmla="*/ 0 h 212"/>
              <a:gd name="T12" fmla="*/ 21047 w 226"/>
              <a:gd name="T13" fmla="*/ 31991 h 212"/>
              <a:gd name="T14" fmla="*/ 5740 w 226"/>
              <a:gd name="T15" fmla="*/ 50566 h 212"/>
              <a:gd name="T16" fmla="*/ 0 w 226"/>
              <a:gd name="T17" fmla="*/ 76365 h 212"/>
              <a:gd name="T18" fmla="*/ 21047 w 226"/>
              <a:gd name="T19" fmla="*/ 108356 h 212"/>
              <a:gd name="T20" fmla="*/ 48792 w 226"/>
              <a:gd name="T21" fmla="*/ 132091 h 212"/>
              <a:gd name="T22" fmla="*/ 87060 w 226"/>
              <a:gd name="T23" fmla="*/ 126931 h 212"/>
              <a:gd name="T24" fmla="*/ 125328 w 226"/>
              <a:gd name="T25" fmla="*/ 171305 h 212"/>
              <a:gd name="T26" fmla="*/ 152115 w 226"/>
              <a:gd name="T27" fmla="*/ 152730 h 212"/>
              <a:gd name="T28" fmla="*/ 156899 w 226"/>
              <a:gd name="T29" fmla="*/ 132091 h 2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26" h="212">
                <a:moveTo>
                  <a:pt x="226" y="164"/>
                </a:moveTo>
                <a:lnTo>
                  <a:pt x="187" y="117"/>
                </a:lnTo>
                <a:lnTo>
                  <a:pt x="195" y="55"/>
                </a:lnTo>
                <a:lnTo>
                  <a:pt x="187" y="31"/>
                </a:lnTo>
                <a:lnTo>
                  <a:pt x="133" y="7"/>
                </a:lnTo>
                <a:lnTo>
                  <a:pt x="94" y="0"/>
                </a:lnTo>
                <a:lnTo>
                  <a:pt x="31" y="39"/>
                </a:lnTo>
                <a:lnTo>
                  <a:pt x="8" y="63"/>
                </a:lnTo>
                <a:lnTo>
                  <a:pt x="0" y="94"/>
                </a:lnTo>
                <a:lnTo>
                  <a:pt x="31" y="134"/>
                </a:lnTo>
                <a:lnTo>
                  <a:pt x="70" y="164"/>
                </a:lnTo>
                <a:lnTo>
                  <a:pt x="125" y="157"/>
                </a:lnTo>
                <a:lnTo>
                  <a:pt x="180" y="212"/>
                </a:lnTo>
                <a:lnTo>
                  <a:pt x="219" y="189"/>
                </a:lnTo>
                <a:lnTo>
                  <a:pt x="226" y="16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9"/>
          <p:cNvSpPr>
            <a:spLocks noChangeAspect="1"/>
          </p:cNvSpPr>
          <p:nvPr/>
        </p:nvSpPr>
        <p:spPr bwMode="auto">
          <a:xfrm>
            <a:off x="2623731" y="3880344"/>
            <a:ext cx="426925" cy="302553"/>
          </a:xfrm>
          <a:custGeom>
            <a:avLst/>
            <a:gdLst>
              <a:gd name="T0" fmla="*/ 0 w 238"/>
              <a:gd name="T1" fmla="*/ 62356 h 156"/>
              <a:gd name="T2" fmla="*/ 32771 w 238"/>
              <a:gd name="T3" fmla="*/ 105290 h 156"/>
              <a:gd name="T4" fmla="*/ 44337 w 238"/>
              <a:gd name="T5" fmla="*/ 123691 h 156"/>
              <a:gd name="T6" fmla="*/ 89639 w 238"/>
              <a:gd name="T7" fmla="*/ 111424 h 156"/>
              <a:gd name="T8" fmla="*/ 106024 w 238"/>
              <a:gd name="T9" fmla="*/ 111424 h 156"/>
              <a:gd name="T10" fmla="*/ 167711 w 238"/>
              <a:gd name="T11" fmla="*/ 80757 h 156"/>
              <a:gd name="T12" fmla="*/ 145542 w 238"/>
              <a:gd name="T13" fmla="*/ 49067 h 156"/>
              <a:gd name="T14" fmla="*/ 78072 w 238"/>
              <a:gd name="T15" fmla="*/ 36801 h 156"/>
              <a:gd name="T16" fmla="*/ 44337 w 238"/>
              <a:gd name="T17" fmla="*/ 30667 h 156"/>
              <a:gd name="T18" fmla="*/ 22169 w 238"/>
              <a:gd name="T19" fmla="*/ 0 h 156"/>
              <a:gd name="T20" fmla="*/ 0 w 238"/>
              <a:gd name="T21" fmla="*/ 62356 h 15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8" h="156">
                <a:moveTo>
                  <a:pt x="0" y="78"/>
                </a:moveTo>
                <a:lnTo>
                  <a:pt x="47" y="133"/>
                </a:lnTo>
                <a:lnTo>
                  <a:pt x="63" y="156"/>
                </a:lnTo>
                <a:lnTo>
                  <a:pt x="127" y="140"/>
                </a:lnTo>
                <a:lnTo>
                  <a:pt x="151" y="140"/>
                </a:lnTo>
                <a:lnTo>
                  <a:pt x="238" y="102"/>
                </a:lnTo>
                <a:lnTo>
                  <a:pt x="206" y="62"/>
                </a:lnTo>
                <a:lnTo>
                  <a:pt x="111" y="47"/>
                </a:lnTo>
                <a:lnTo>
                  <a:pt x="63" y="39"/>
                </a:lnTo>
                <a:lnTo>
                  <a:pt x="32" y="0"/>
                </a:lnTo>
                <a:lnTo>
                  <a:pt x="0" y="7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0"/>
          <p:cNvSpPr>
            <a:spLocks noChangeAspect="1"/>
          </p:cNvSpPr>
          <p:nvPr/>
        </p:nvSpPr>
        <p:spPr bwMode="auto">
          <a:xfrm>
            <a:off x="1136858" y="3469953"/>
            <a:ext cx="503475" cy="467308"/>
          </a:xfrm>
          <a:custGeom>
            <a:avLst/>
            <a:gdLst>
              <a:gd name="T0" fmla="*/ 193577 w 282"/>
              <a:gd name="T1" fmla="*/ 37882 h 242"/>
              <a:gd name="T2" fmla="*/ 198393 w 282"/>
              <a:gd name="T3" fmla="*/ 30715 h 242"/>
              <a:gd name="T4" fmla="*/ 193577 w 282"/>
              <a:gd name="T5" fmla="*/ 30715 h 242"/>
              <a:gd name="T6" fmla="*/ 193577 w 282"/>
              <a:gd name="T7" fmla="*/ 0 h 242"/>
              <a:gd name="T8" fmla="*/ 155054 w 282"/>
              <a:gd name="T9" fmla="*/ 0 h 242"/>
              <a:gd name="T10" fmla="*/ 155054 w 282"/>
              <a:gd name="T11" fmla="*/ 12286 h 242"/>
              <a:gd name="T12" fmla="*/ 43338 w 282"/>
              <a:gd name="T13" fmla="*/ 12286 h 242"/>
              <a:gd name="T14" fmla="*/ 32744 w 282"/>
              <a:gd name="T15" fmla="*/ 12286 h 242"/>
              <a:gd name="T16" fmla="*/ 26966 w 282"/>
              <a:gd name="T17" fmla="*/ 12286 h 242"/>
              <a:gd name="T18" fmla="*/ 22151 w 282"/>
              <a:gd name="T19" fmla="*/ 6143 h 242"/>
              <a:gd name="T20" fmla="*/ 22151 w 282"/>
              <a:gd name="T21" fmla="*/ 37882 h 242"/>
              <a:gd name="T22" fmla="*/ 5778 w 282"/>
              <a:gd name="T23" fmla="*/ 37882 h 242"/>
              <a:gd name="T24" fmla="*/ 5778 w 282"/>
              <a:gd name="T25" fmla="*/ 111599 h 242"/>
              <a:gd name="T26" fmla="*/ 0 w 282"/>
              <a:gd name="T27" fmla="*/ 111599 h 242"/>
              <a:gd name="T28" fmla="*/ 0 w 282"/>
              <a:gd name="T29" fmla="*/ 180196 h 242"/>
              <a:gd name="T30" fmla="*/ 60673 w 282"/>
              <a:gd name="T31" fmla="*/ 180196 h 242"/>
              <a:gd name="T32" fmla="*/ 155054 w 282"/>
              <a:gd name="T33" fmla="*/ 192482 h 242"/>
              <a:gd name="T34" fmla="*/ 193577 w 282"/>
              <a:gd name="T35" fmla="*/ 192482 h 242"/>
              <a:gd name="T36" fmla="*/ 193577 w 282"/>
              <a:gd name="T37" fmla="*/ 37882 h 2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2" h="242">
                <a:moveTo>
                  <a:pt x="275" y="47"/>
                </a:moveTo>
                <a:lnTo>
                  <a:pt x="282" y="39"/>
                </a:lnTo>
                <a:lnTo>
                  <a:pt x="275" y="39"/>
                </a:lnTo>
                <a:lnTo>
                  <a:pt x="275" y="0"/>
                </a:lnTo>
                <a:lnTo>
                  <a:pt x="220" y="0"/>
                </a:lnTo>
                <a:lnTo>
                  <a:pt x="220" y="16"/>
                </a:lnTo>
                <a:lnTo>
                  <a:pt x="62" y="16"/>
                </a:lnTo>
                <a:lnTo>
                  <a:pt x="47" y="16"/>
                </a:lnTo>
                <a:lnTo>
                  <a:pt x="39" y="16"/>
                </a:lnTo>
                <a:lnTo>
                  <a:pt x="31" y="8"/>
                </a:lnTo>
                <a:lnTo>
                  <a:pt x="31" y="47"/>
                </a:lnTo>
                <a:lnTo>
                  <a:pt x="8" y="47"/>
                </a:lnTo>
                <a:lnTo>
                  <a:pt x="8" y="140"/>
                </a:lnTo>
                <a:lnTo>
                  <a:pt x="0" y="140"/>
                </a:lnTo>
                <a:lnTo>
                  <a:pt x="0" y="226"/>
                </a:lnTo>
                <a:lnTo>
                  <a:pt x="86" y="226"/>
                </a:lnTo>
                <a:lnTo>
                  <a:pt x="220" y="242"/>
                </a:lnTo>
                <a:lnTo>
                  <a:pt x="275" y="242"/>
                </a:lnTo>
                <a:lnTo>
                  <a:pt x="275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"/>
          <p:cNvSpPr>
            <a:spLocks noChangeAspect="1"/>
          </p:cNvSpPr>
          <p:nvPr/>
        </p:nvSpPr>
        <p:spPr bwMode="auto">
          <a:xfrm>
            <a:off x="3100709" y="6974762"/>
            <a:ext cx="615361" cy="254622"/>
          </a:xfrm>
          <a:custGeom>
            <a:avLst/>
            <a:gdLst>
              <a:gd name="T0" fmla="*/ 241451 w 344"/>
              <a:gd name="T1" fmla="*/ 36743 h 133"/>
              <a:gd name="T2" fmla="*/ 229908 w 344"/>
              <a:gd name="T3" fmla="*/ 36743 h 133"/>
              <a:gd name="T4" fmla="*/ 186620 w 344"/>
              <a:gd name="T5" fmla="*/ 18372 h 133"/>
              <a:gd name="T6" fmla="*/ 170266 w 344"/>
              <a:gd name="T7" fmla="*/ 18372 h 133"/>
              <a:gd name="T8" fmla="*/ 154875 w 344"/>
              <a:gd name="T9" fmla="*/ 0 h 133"/>
              <a:gd name="T10" fmla="*/ 0 w 344"/>
              <a:gd name="T11" fmla="*/ 0 h 133"/>
              <a:gd name="T12" fmla="*/ 17315 w 344"/>
              <a:gd name="T13" fmla="*/ 55115 h 133"/>
              <a:gd name="T14" fmla="*/ 71185 w 344"/>
              <a:gd name="T15" fmla="*/ 43888 h 133"/>
              <a:gd name="T16" fmla="*/ 82728 w 344"/>
              <a:gd name="T17" fmla="*/ 55115 h 133"/>
              <a:gd name="T18" fmla="*/ 82728 w 344"/>
              <a:gd name="T19" fmla="*/ 86755 h 133"/>
              <a:gd name="T20" fmla="*/ 110625 w 344"/>
              <a:gd name="T21" fmla="*/ 92879 h 133"/>
              <a:gd name="T22" fmla="*/ 110625 w 344"/>
              <a:gd name="T23" fmla="*/ 105127 h 133"/>
              <a:gd name="T24" fmla="*/ 154875 w 344"/>
              <a:gd name="T25" fmla="*/ 105127 h 133"/>
              <a:gd name="T26" fmla="*/ 154875 w 344"/>
              <a:gd name="T27" fmla="*/ 92879 h 133"/>
              <a:gd name="T28" fmla="*/ 241451 w 344"/>
              <a:gd name="T29" fmla="*/ 92879 h 133"/>
              <a:gd name="T30" fmla="*/ 241451 w 344"/>
              <a:gd name="T31" fmla="*/ 36743 h 13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4" h="133">
                <a:moveTo>
                  <a:pt x="344" y="47"/>
                </a:moveTo>
                <a:lnTo>
                  <a:pt x="328" y="47"/>
                </a:lnTo>
                <a:lnTo>
                  <a:pt x="266" y="23"/>
                </a:lnTo>
                <a:lnTo>
                  <a:pt x="242" y="23"/>
                </a:lnTo>
                <a:lnTo>
                  <a:pt x="220" y="0"/>
                </a:lnTo>
                <a:lnTo>
                  <a:pt x="0" y="0"/>
                </a:lnTo>
                <a:lnTo>
                  <a:pt x="24" y="70"/>
                </a:lnTo>
                <a:lnTo>
                  <a:pt x="102" y="55"/>
                </a:lnTo>
                <a:lnTo>
                  <a:pt x="118" y="70"/>
                </a:lnTo>
                <a:lnTo>
                  <a:pt x="118" y="110"/>
                </a:lnTo>
                <a:lnTo>
                  <a:pt x="157" y="118"/>
                </a:lnTo>
                <a:lnTo>
                  <a:pt x="157" y="133"/>
                </a:lnTo>
                <a:lnTo>
                  <a:pt x="220" y="133"/>
                </a:lnTo>
                <a:lnTo>
                  <a:pt x="220" y="118"/>
                </a:lnTo>
                <a:lnTo>
                  <a:pt x="344" y="118"/>
                </a:lnTo>
                <a:lnTo>
                  <a:pt x="344" y="47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" name="Freeform 12"/>
          <p:cNvSpPr>
            <a:spLocks noChangeAspect="1"/>
          </p:cNvSpPr>
          <p:nvPr/>
        </p:nvSpPr>
        <p:spPr bwMode="auto">
          <a:xfrm>
            <a:off x="3153707" y="7478017"/>
            <a:ext cx="506421" cy="602107"/>
          </a:xfrm>
          <a:custGeom>
            <a:avLst/>
            <a:gdLst>
              <a:gd name="T0" fmla="*/ 149470 w 283"/>
              <a:gd name="T1" fmla="*/ 44138 h 312"/>
              <a:gd name="T2" fmla="*/ 177436 w 283"/>
              <a:gd name="T3" fmla="*/ 74932 h 312"/>
              <a:gd name="T4" fmla="*/ 199615 w 283"/>
              <a:gd name="T5" fmla="*/ 118043 h 312"/>
              <a:gd name="T6" fmla="*/ 193829 w 283"/>
              <a:gd name="T7" fmla="*/ 131387 h 312"/>
              <a:gd name="T8" fmla="*/ 193829 w 283"/>
              <a:gd name="T9" fmla="*/ 168340 h 312"/>
              <a:gd name="T10" fmla="*/ 199615 w 283"/>
              <a:gd name="T11" fmla="*/ 186816 h 312"/>
              <a:gd name="T12" fmla="*/ 133077 w 283"/>
              <a:gd name="T13" fmla="*/ 186816 h 312"/>
              <a:gd name="T14" fmla="*/ 133077 w 283"/>
              <a:gd name="T15" fmla="*/ 237113 h 312"/>
              <a:gd name="T16" fmla="*/ 121505 w 283"/>
              <a:gd name="T17" fmla="*/ 237113 h 312"/>
              <a:gd name="T18" fmla="*/ 121505 w 283"/>
              <a:gd name="T19" fmla="*/ 249430 h 312"/>
              <a:gd name="T20" fmla="*/ 72324 w 283"/>
              <a:gd name="T21" fmla="*/ 249430 h 312"/>
              <a:gd name="T22" fmla="*/ 72324 w 283"/>
              <a:gd name="T23" fmla="*/ 237113 h 312"/>
              <a:gd name="T24" fmla="*/ 61717 w 283"/>
              <a:gd name="T25" fmla="*/ 211451 h 312"/>
              <a:gd name="T26" fmla="*/ 66538 w 283"/>
              <a:gd name="T27" fmla="*/ 186816 h 312"/>
              <a:gd name="T28" fmla="*/ 49181 w 283"/>
              <a:gd name="T29" fmla="*/ 156022 h 312"/>
              <a:gd name="T30" fmla="*/ 49181 w 283"/>
              <a:gd name="T31" fmla="*/ 131387 h 312"/>
              <a:gd name="T32" fmla="*/ 0 w 283"/>
              <a:gd name="T33" fmla="*/ 99567 h 312"/>
              <a:gd name="T34" fmla="*/ 0 w 283"/>
              <a:gd name="T35" fmla="*/ 68773 h 312"/>
              <a:gd name="T36" fmla="*/ 27965 w 283"/>
              <a:gd name="T37" fmla="*/ 44138 h 312"/>
              <a:gd name="T38" fmla="*/ 38573 w 283"/>
              <a:gd name="T39" fmla="*/ 6159 h 312"/>
              <a:gd name="T40" fmla="*/ 49181 w 283"/>
              <a:gd name="T41" fmla="*/ 0 h 312"/>
              <a:gd name="T42" fmla="*/ 149470 w 283"/>
              <a:gd name="T43" fmla="*/ 0 h 312"/>
              <a:gd name="T44" fmla="*/ 149470 w 283"/>
              <a:gd name="T45" fmla="*/ 30794 h 312"/>
              <a:gd name="T46" fmla="*/ 149470 w 283"/>
              <a:gd name="T47" fmla="*/ 44138 h 31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83" h="312">
                <a:moveTo>
                  <a:pt x="212" y="55"/>
                </a:moveTo>
                <a:lnTo>
                  <a:pt x="251" y="94"/>
                </a:lnTo>
                <a:lnTo>
                  <a:pt x="283" y="148"/>
                </a:lnTo>
                <a:lnTo>
                  <a:pt x="275" y="164"/>
                </a:lnTo>
                <a:lnTo>
                  <a:pt x="275" y="211"/>
                </a:lnTo>
                <a:lnTo>
                  <a:pt x="283" y="234"/>
                </a:lnTo>
                <a:lnTo>
                  <a:pt x="189" y="234"/>
                </a:lnTo>
                <a:lnTo>
                  <a:pt x="189" y="296"/>
                </a:lnTo>
                <a:lnTo>
                  <a:pt x="172" y="296"/>
                </a:lnTo>
                <a:lnTo>
                  <a:pt x="172" y="312"/>
                </a:lnTo>
                <a:lnTo>
                  <a:pt x="102" y="312"/>
                </a:lnTo>
                <a:lnTo>
                  <a:pt x="102" y="296"/>
                </a:lnTo>
                <a:lnTo>
                  <a:pt x="87" y="265"/>
                </a:lnTo>
                <a:lnTo>
                  <a:pt x="94" y="234"/>
                </a:lnTo>
                <a:lnTo>
                  <a:pt x="70" y="195"/>
                </a:lnTo>
                <a:lnTo>
                  <a:pt x="70" y="164"/>
                </a:lnTo>
                <a:lnTo>
                  <a:pt x="0" y="125"/>
                </a:lnTo>
                <a:lnTo>
                  <a:pt x="0" y="86"/>
                </a:lnTo>
                <a:lnTo>
                  <a:pt x="39" y="55"/>
                </a:lnTo>
                <a:lnTo>
                  <a:pt x="55" y="8"/>
                </a:lnTo>
                <a:lnTo>
                  <a:pt x="70" y="0"/>
                </a:lnTo>
                <a:lnTo>
                  <a:pt x="212" y="0"/>
                </a:lnTo>
                <a:lnTo>
                  <a:pt x="212" y="39"/>
                </a:lnTo>
                <a:lnTo>
                  <a:pt x="212" y="5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" name="Freeform 13"/>
          <p:cNvSpPr>
            <a:spLocks noChangeAspect="1"/>
          </p:cNvSpPr>
          <p:nvPr/>
        </p:nvSpPr>
        <p:spPr bwMode="auto">
          <a:xfrm>
            <a:off x="2591345" y="5470990"/>
            <a:ext cx="509364" cy="380436"/>
          </a:xfrm>
          <a:custGeom>
            <a:avLst/>
            <a:gdLst>
              <a:gd name="T0" fmla="*/ 0 w 286"/>
              <a:gd name="T1" fmla="*/ 67802 h 195"/>
              <a:gd name="T2" fmla="*/ 27806 w 286"/>
              <a:gd name="T3" fmla="*/ 118140 h 195"/>
              <a:gd name="T4" fmla="*/ 88211 w 286"/>
              <a:gd name="T5" fmla="*/ 143823 h 195"/>
              <a:gd name="T6" fmla="*/ 144782 w 286"/>
              <a:gd name="T7" fmla="*/ 156151 h 195"/>
              <a:gd name="T8" fmla="*/ 132317 w 286"/>
              <a:gd name="T9" fmla="*/ 143823 h 195"/>
              <a:gd name="T10" fmla="*/ 144782 w 286"/>
              <a:gd name="T11" fmla="*/ 118140 h 195"/>
              <a:gd name="T12" fmla="*/ 155329 w 286"/>
              <a:gd name="T13" fmla="*/ 118140 h 195"/>
              <a:gd name="T14" fmla="*/ 193681 w 286"/>
              <a:gd name="T15" fmla="*/ 82185 h 195"/>
              <a:gd name="T16" fmla="*/ 199434 w 286"/>
              <a:gd name="T17" fmla="*/ 67802 h 195"/>
              <a:gd name="T18" fmla="*/ 183134 w 286"/>
              <a:gd name="T19" fmla="*/ 56502 h 195"/>
              <a:gd name="T20" fmla="*/ 161081 w 286"/>
              <a:gd name="T21" fmla="*/ 38010 h 195"/>
              <a:gd name="T22" fmla="*/ 155329 w 286"/>
              <a:gd name="T23" fmla="*/ 50338 h 195"/>
              <a:gd name="T24" fmla="*/ 144782 w 286"/>
              <a:gd name="T25" fmla="*/ 30819 h 195"/>
              <a:gd name="T26" fmla="*/ 111223 w 286"/>
              <a:gd name="T27" fmla="*/ 30819 h 195"/>
              <a:gd name="T28" fmla="*/ 93964 w 286"/>
              <a:gd name="T29" fmla="*/ 12328 h 195"/>
              <a:gd name="T30" fmla="*/ 88211 w 286"/>
              <a:gd name="T31" fmla="*/ 0 h 195"/>
              <a:gd name="T32" fmla="*/ 0 w 286"/>
              <a:gd name="T33" fmla="*/ 56502 h 195"/>
              <a:gd name="T34" fmla="*/ 0 w 286"/>
              <a:gd name="T35" fmla="*/ 67802 h 19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86" h="195">
                <a:moveTo>
                  <a:pt x="0" y="85"/>
                </a:moveTo>
                <a:lnTo>
                  <a:pt x="40" y="148"/>
                </a:lnTo>
                <a:lnTo>
                  <a:pt x="127" y="179"/>
                </a:lnTo>
                <a:lnTo>
                  <a:pt x="207" y="195"/>
                </a:lnTo>
                <a:lnTo>
                  <a:pt x="190" y="179"/>
                </a:lnTo>
                <a:lnTo>
                  <a:pt x="207" y="148"/>
                </a:lnTo>
                <a:lnTo>
                  <a:pt x="223" y="148"/>
                </a:lnTo>
                <a:lnTo>
                  <a:pt x="278" y="102"/>
                </a:lnTo>
                <a:lnTo>
                  <a:pt x="286" y="85"/>
                </a:lnTo>
                <a:lnTo>
                  <a:pt x="262" y="70"/>
                </a:lnTo>
                <a:lnTo>
                  <a:pt x="231" y="47"/>
                </a:lnTo>
                <a:lnTo>
                  <a:pt x="223" y="63"/>
                </a:lnTo>
                <a:lnTo>
                  <a:pt x="207" y="39"/>
                </a:lnTo>
                <a:lnTo>
                  <a:pt x="159" y="39"/>
                </a:lnTo>
                <a:lnTo>
                  <a:pt x="135" y="16"/>
                </a:lnTo>
                <a:lnTo>
                  <a:pt x="127" y="0"/>
                </a:lnTo>
                <a:lnTo>
                  <a:pt x="0" y="70"/>
                </a:lnTo>
                <a:lnTo>
                  <a:pt x="0" y="8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/>
          <p:cNvSpPr>
            <a:spLocks noChangeAspect="1"/>
          </p:cNvSpPr>
          <p:nvPr/>
        </p:nvSpPr>
        <p:spPr bwMode="auto">
          <a:xfrm>
            <a:off x="3088932" y="5959265"/>
            <a:ext cx="447534" cy="425370"/>
          </a:xfrm>
          <a:custGeom>
            <a:avLst/>
            <a:gdLst>
              <a:gd name="T0" fmla="*/ 98611 w 252"/>
              <a:gd name="T1" fmla="*/ 150585 h 220"/>
              <a:gd name="T2" fmla="*/ 92867 w 252"/>
              <a:gd name="T3" fmla="*/ 137268 h 220"/>
              <a:gd name="T4" fmla="*/ 158927 w 252"/>
              <a:gd name="T5" fmla="*/ 75805 h 220"/>
              <a:gd name="T6" fmla="*/ 175203 w 252"/>
              <a:gd name="T7" fmla="*/ 94244 h 220"/>
              <a:gd name="T8" fmla="*/ 132120 w 252"/>
              <a:gd name="T9" fmla="*/ 0 h 220"/>
              <a:gd name="T10" fmla="*/ 0 w 252"/>
              <a:gd name="T11" fmla="*/ 75805 h 220"/>
              <a:gd name="T12" fmla="*/ 5744 w 252"/>
              <a:gd name="T13" fmla="*/ 94244 h 220"/>
              <a:gd name="T14" fmla="*/ 0 w 252"/>
              <a:gd name="T15" fmla="*/ 99365 h 220"/>
              <a:gd name="T16" fmla="*/ 71804 w 252"/>
              <a:gd name="T17" fmla="*/ 175170 h 220"/>
              <a:gd name="T18" fmla="*/ 98611 w 252"/>
              <a:gd name="T19" fmla="*/ 150585 h 2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2" h="220">
                <a:moveTo>
                  <a:pt x="142" y="189"/>
                </a:moveTo>
                <a:lnTo>
                  <a:pt x="134" y="173"/>
                </a:lnTo>
                <a:lnTo>
                  <a:pt x="229" y="95"/>
                </a:lnTo>
                <a:lnTo>
                  <a:pt x="252" y="118"/>
                </a:lnTo>
                <a:lnTo>
                  <a:pt x="190" y="0"/>
                </a:lnTo>
                <a:lnTo>
                  <a:pt x="0" y="95"/>
                </a:lnTo>
                <a:lnTo>
                  <a:pt x="8" y="118"/>
                </a:lnTo>
                <a:lnTo>
                  <a:pt x="0" y="125"/>
                </a:lnTo>
                <a:lnTo>
                  <a:pt x="103" y="220"/>
                </a:lnTo>
                <a:lnTo>
                  <a:pt x="142" y="189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>
            <a:spLocks noChangeAspect="1"/>
          </p:cNvSpPr>
          <p:nvPr/>
        </p:nvSpPr>
        <p:spPr bwMode="auto">
          <a:xfrm>
            <a:off x="4614082" y="7609822"/>
            <a:ext cx="700744" cy="503255"/>
          </a:xfrm>
          <a:custGeom>
            <a:avLst/>
            <a:gdLst>
              <a:gd name="T0" fmla="*/ 168959 w 395"/>
              <a:gd name="T1" fmla="*/ 183161 h 260"/>
              <a:gd name="T2" fmla="*/ 180414 w 395"/>
              <a:gd name="T3" fmla="*/ 164639 h 260"/>
              <a:gd name="T4" fmla="*/ 211915 w 395"/>
              <a:gd name="T5" fmla="*/ 164639 h 260"/>
              <a:gd name="T6" fmla="*/ 218597 w 395"/>
              <a:gd name="T7" fmla="*/ 132741 h 260"/>
              <a:gd name="T8" fmla="*/ 239598 w 395"/>
              <a:gd name="T9" fmla="*/ 120393 h 260"/>
              <a:gd name="T10" fmla="*/ 239598 w 395"/>
              <a:gd name="T11" fmla="*/ 132741 h 260"/>
              <a:gd name="T12" fmla="*/ 255825 w 395"/>
              <a:gd name="T13" fmla="*/ 120393 h 260"/>
              <a:gd name="T14" fmla="*/ 239598 w 395"/>
              <a:gd name="T15" fmla="*/ 120393 h 260"/>
              <a:gd name="T16" fmla="*/ 273008 w 395"/>
              <a:gd name="T17" fmla="*/ 24696 h 260"/>
              <a:gd name="T18" fmla="*/ 233870 w 395"/>
              <a:gd name="T19" fmla="*/ 12348 h 260"/>
              <a:gd name="T20" fmla="*/ 173732 w 395"/>
              <a:gd name="T21" fmla="*/ 19551 h 260"/>
              <a:gd name="T22" fmla="*/ 114549 w 395"/>
              <a:gd name="T23" fmla="*/ 0 h 260"/>
              <a:gd name="T24" fmla="*/ 125049 w 395"/>
              <a:gd name="T25" fmla="*/ 24696 h 260"/>
              <a:gd name="T26" fmla="*/ 136504 w 395"/>
              <a:gd name="T27" fmla="*/ 44247 h 260"/>
              <a:gd name="T28" fmla="*/ 131731 w 395"/>
              <a:gd name="T29" fmla="*/ 62769 h 260"/>
              <a:gd name="T30" fmla="*/ 81139 w 395"/>
              <a:gd name="T31" fmla="*/ 62769 h 260"/>
              <a:gd name="T32" fmla="*/ 48683 w 395"/>
              <a:gd name="T33" fmla="*/ 94668 h 260"/>
              <a:gd name="T34" fmla="*/ 0 w 395"/>
              <a:gd name="T35" fmla="*/ 88494 h 260"/>
              <a:gd name="T36" fmla="*/ 0 w 395"/>
              <a:gd name="T37" fmla="*/ 100842 h 260"/>
              <a:gd name="T38" fmla="*/ 39137 w 395"/>
              <a:gd name="T39" fmla="*/ 114219 h 260"/>
              <a:gd name="T40" fmla="*/ 39137 w 395"/>
              <a:gd name="T41" fmla="*/ 164639 h 260"/>
              <a:gd name="T42" fmla="*/ 71593 w 395"/>
              <a:gd name="T43" fmla="*/ 208886 h 260"/>
              <a:gd name="T44" fmla="*/ 93548 w 395"/>
              <a:gd name="T45" fmla="*/ 208886 h 260"/>
              <a:gd name="T46" fmla="*/ 108821 w 395"/>
              <a:gd name="T47" fmla="*/ 170813 h 260"/>
              <a:gd name="T48" fmla="*/ 173732 w 395"/>
              <a:gd name="T49" fmla="*/ 189335 h 260"/>
              <a:gd name="T50" fmla="*/ 168959 w 395"/>
              <a:gd name="T51" fmla="*/ 183161 h 26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95" h="260">
                <a:moveTo>
                  <a:pt x="244" y="228"/>
                </a:moveTo>
                <a:lnTo>
                  <a:pt x="261" y="205"/>
                </a:lnTo>
                <a:lnTo>
                  <a:pt x="307" y="205"/>
                </a:lnTo>
                <a:lnTo>
                  <a:pt x="316" y="165"/>
                </a:lnTo>
                <a:lnTo>
                  <a:pt x="347" y="150"/>
                </a:lnTo>
                <a:lnTo>
                  <a:pt x="347" y="165"/>
                </a:lnTo>
                <a:lnTo>
                  <a:pt x="370" y="150"/>
                </a:lnTo>
                <a:lnTo>
                  <a:pt x="347" y="150"/>
                </a:lnTo>
                <a:lnTo>
                  <a:pt x="395" y="31"/>
                </a:lnTo>
                <a:lnTo>
                  <a:pt x="339" y="16"/>
                </a:lnTo>
                <a:lnTo>
                  <a:pt x="252" y="24"/>
                </a:lnTo>
                <a:lnTo>
                  <a:pt x="166" y="0"/>
                </a:lnTo>
                <a:lnTo>
                  <a:pt x="181" y="31"/>
                </a:lnTo>
                <a:lnTo>
                  <a:pt x="197" y="55"/>
                </a:lnTo>
                <a:lnTo>
                  <a:pt x="190" y="78"/>
                </a:lnTo>
                <a:lnTo>
                  <a:pt x="118" y="78"/>
                </a:lnTo>
                <a:lnTo>
                  <a:pt x="71" y="118"/>
                </a:lnTo>
                <a:lnTo>
                  <a:pt x="0" y="110"/>
                </a:lnTo>
                <a:lnTo>
                  <a:pt x="0" y="126"/>
                </a:lnTo>
                <a:lnTo>
                  <a:pt x="56" y="142"/>
                </a:lnTo>
                <a:lnTo>
                  <a:pt x="56" y="205"/>
                </a:lnTo>
                <a:lnTo>
                  <a:pt x="103" y="260"/>
                </a:lnTo>
                <a:lnTo>
                  <a:pt x="135" y="260"/>
                </a:lnTo>
                <a:lnTo>
                  <a:pt x="158" y="213"/>
                </a:lnTo>
                <a:lnTo>
                  <a:pt x="252" y="236"/>
                </a:lnTo>
                <a:lnTo>
                  <a:pt x="244" y="22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6"/>
          <p:cNvSpPr>
            <a:spLocks noChangeAspect="1"/>
          </p:cNvSpPr>
          <p:nvPr/>
        </p:nvSpPr>
        <p:spPr bwMode="auto">
          <a:xfrm>
            <a:off x="2779781" y="8020213"/>
            <a:ext cx="547640" cy="596118"/>
          </a:xfrm>
          <a:custGeom>
            <a:avLst/>
            <a:gdLst>
              <a:gd name="T0" fmla="*/ 194546 w 308"/>
              <a:gd name="T1" fmla="*/ 247272 h 307"/>
              <a:gd name="T2" fmla="*/ 0 w 308"/>
              <a:gd name="T3" fmla="*/ 242120 h 307"/>
              <a:gd name="T4" fmla="*/ 0 w 308"/>
              <a:gd name="T5" fmla="*/ 24727 h 307"/>
              <a:gd name="T6" fmla="*/ 82827 w 308"/>
              <a:gd name="T7" fmla="*/ 24727 h 307"/>
              <a:gd name="T8" fmla="*/ 82827 w 308"/>
              <a:gd name="T9" fmla="*/ 0 h 307"/>
              <a:gd name="T10" fmla="*/ 100162 w 308"/>
              <a:gd name="T11" fmla="*/ 12364 h 307"/>
              <a:gd name="T12" fmla="*/ 121351 w 308"/>
              <a:gd name="T13" fmla="*/ 12364 h 307"/>
              <a:gd name="T14" fmla="*/ 133871 w 308"/>
              <a:gd name="T15" fmla="*/ 24727 h 307"/>
              <a:gd name="T16" fmla="*/ 150244 w 308"/>
              <a:gd name="T17" fmla="*/ 69030 h 307"/>
              <a:gd name="T18" fmla="*/ 150244 w 308"/>
              <a:gd name="T19" fmla="*/ 94788 h 307"/>
              <a:gd name="T20" fmla="*/ 189731 w 308"/>
              <a:gd name="T21" fmla="*/ 113333 h 307"/>
              <a:gd name="T22" fmla="*/ 194546 w 308"/>
              <a:gd name="T23" fmla="*/ 127757 h 307"/>
              <a:gd name="T24" fmla="*/ 150244 w 308"/>
              <a:gd name="T25" fmla="*/ 145272 h 307"/>
              <a:gd name="T26" fmla="*/ 144465 w 308"/>
              <a:gd name="T27" fmla="*/ 183393 h 307"/>
              <a:gd name="T28" fmla="*/ 127129 w 308"/>
              <a:gd name="T29" fmla="*/ 183393 h 307"/>
              <a:gd name="T30" fmla="*/ 150244 w 308"/>
              <a:gd name="T31" fmla="*/ 216363 h 307"/>
              <a:gd name="T32" fmla="*/ 189731 w 308"/>
              <a:gd name="T33" fmla="*/ 242120 h 307"/>
              <a:gd name="T34" fmla="*/ 194546 w 308"/>
              <a:gd name="T35" fmla="*/ 247272 h 307"/>
              <a:gd name="T36" fmla="*/ 216698 w 308"/>
              <a:gd name="T37" fmla="*/ 247272 h 307"/>
              <a:gd name="T38" fmla="*/ 194546 w 308"/>
              <a:gd name="T39" fmla="*/ 247272 h 30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08" h="307">
                <a:moveTo>
                  <a:pt x="277" y="307"/>
                </a:moveTo>
                <a:lnTo>
                  <a:pt x="0" y="300"/>
                </a:lnTo>
                <a:lnTo>
                  <a:pt x="0" y="31"/>
                </a:lnTo>
                <a:lnTo>
                  <a:pt x="118" y="31"/>
                </a:lnTo>
                <a:lnTo>
                  <a:pt x="118" y="0"/>
                </a:lnTo>
                <a:lnTo>
                  <a:pt x="142" y="15"/>
                </a:lnTo>
                <a:lnTo>
                  <a:pt x="173" y="15"/>
                </a:lnTo>
                <a:lnTo>
                  <a:pt x="190" y="31"/>
                </a:lnTo>
                <a:lnTo>
                  <a:pt x="213" y="86"/>
                </a:lnTo>
                <a:lnTo>
                  <a:pt x="213" y="118"/>
                </a:lnTo>
                <a:lnTo>
                  <a:pt x="269" y="141"/>
                </a:lnTo>
                <a:lnTo>
                  <a:pt x="277" y="158"/>
                </a:lnTo>
                <a:lnTo>
                  <a:pt x="213" y="181"/>
                </a:lnTo>
                <a:lnTo>
                  <a:pt x="206" y="228"/>
                </a:lnTo>
                <a:lnTo>
                  <a:pt x="181" y="228"/>
                </a:lnTo>
                <a:lnTo>
                  <a:pt x="213" y="268"/>
                </a:lnTo>
                <a:lnTo>
                  <a:pt x="269" y="300"/>
                </a:lnTo>
                <a:lnTo>
                  <a:pt x="277" y="307"/>
                </a:lnTo>
                <a:lnTo>
                  <a:pt x="308" y="307"/>
                </a:lnTo>
                <a:lnTo>
                  <a:pt x="277" y="30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7"/>
          <p:cNvSpPr>
            <a:spLocks noChangeAspect="1"/>
          </p:cNvSpPr>
          <p:nvPr/>
        </p:nvSpPr>
        <p:spPr bwMode="auto">
          <a:xfrm>
            <a:off x="5232386" y="6426573"/>
            <a:ext cx="809685" cy="697967"/>
          </a:xfrm>
          <a:custGeom>
            <a:avLst/>
            <a:gdLst>
              <a:gd name="T0" fmla="*/ 307159 w 456"/>
              <a:gd name="T1" fmla="*/ 192710 h 360"/>
              <a:gd name="T2" fmla="*/ 318677 w 456"/>
              <a:gd name="T3" fmla="*/ 218336 h 360"/>
              <a:gd name="T4" fmla="*/ 296600 w 456"/>
              <a:gd name="T5" fmla="*/ 255238 h 360"/>
              <a:gd name="T6" fmla="*/ 312918 w 456"/>
              <a:gd name="T7" fmla="*/ 261388 h 360"/>
              <a:gd name="T8" fmla="*/ 307159 w 456"/>
              <a:gd name="T9" fmla="*/ 280864 h 360"/>
              <a:gd name="T10" fmla="*/ 312918 w 456"/>
              <a:gd name="T11" fmla="*/ 287015 h 360"/>
              <a:gd name="T12" fmla="*/ 258205 w 456"/>
              <a:gd name="T13" fmla="*/ 280864 h 360"/>
              <a:gd name="T14" fmla="*/ 253406 w 456"/>
              <a:gd name="T15" fmla="*/ 255238 h 360"/>
              <a:gd name="T16" fmla="*/ 236128 w 456"/>
              <a:gd name="T17" fmla="*/ 261388 h 360"/>
              <a:gd name="T18" fmla="*/ 224610 w 456"/>
              <a:gd name="T19" fmla="*/ 224487 h 360"/>
              <a:gd name="T20" fmla="*/ 214051 w 456"/>
              <a:gd name="T21" fmla="*/ 241912 h 360"/>
              <a:gd name="T22" fmla="*/ 224610 w 456"/>
              <a:gd name="T23" fmla="*/ 236787 h 360"/>
              <a:gd name="T24" fmla="*/ 203493 w 456"/>
              <a:gd name="T25" fmla="*/ 218336 h 360"/>
              <a:gd name="T26" fmla="*/ 191974 w 456"/>
              <a:gd name="T27" fmla="*/ 168109 h 360"/>
              <a:gd name="T28" fmla="*/ 165098 w 456"/>
              <a:gd name="T29" fmla="*/ 168109 h 360"/>
              <a:gd name="T30" fmla="*/ 158379 w 456"/>
              <a:gd name="T31" fmla="*/ 149658 h 360"/>
              <a:gd name="T32" fmla="*/ 120944 w 456"/>
              <a:gd name="T33" fmla="*/ 161958 h 360"/>
              <a:gd name="T34" fmla="*/ 103666 w 456"/>
              <a:gd name="T35" fmla="*/ 161958 h 360"/>
              <a:gd name="T36" fmla="*/ 88308 w 456"/>
              <a:gd name="T37" fmla="*/ 118906 h 360"/>
              <a:gd name="T38" fmla="*/ 44154 w 456"/>
              <a:gd name="T39" fmla="*/ 93280 h 360"/>
              <a:gd name="T40" fmla="*/ 38395 w 456"/>
              <a:gd name="T41" fmla="*/ 93280 h 360"/>
              <a:gd name="T42" fmla="*/ 16318 w 456"/>
              <a:gd name="T43" fmla="*/ 74829 h 360"/>
              <a:gd name="T44" fmla="*/ 0 w 456"/>
              <a:gd name="T45" fmla="*/ 49203 h 360"/>
              <a:gd name="T46" fmla="*/ 181416 w 456"/>
              <a:gd name="T47" fmla="*/ 0 h 360"/>
              <a:gd name="T48" fmla="*/ 186215 w 456"/>
              <a:gd name="T49" fmla="*/ 25626 h 360"/>
              <a:gd name="T50" fmla="*/ 191974 w 456"/>
              <a:gd name="T51" fmla="*/ 68679 h 360"/>
              <a:gd name="T52" fmla="*/ 203493 w 456"/>
              <a:gd name="T53" fmla="*/ 74829 h 360"/>
              <a:gd name="T54" fmla="*/ 209252 w 456"/>
              <a:gd name="T55" fmla="*/ 111731 h 360"/>
              <a:gd name="T56" fmla="*/ 253406 w 456"/>
              <a:gd name="T57" fmla="*/ 149658 h 360"/>
              <a:gd name="T58" fmla="*/ 253406 w 456"/>
              <a:gd name="T59" fmla="*/ 168109 h 360"/>
              <a:gd name="T60" fmla="*/ 268764 w 456"/>
              <a:gd name="T61" fmla="*/ 174259 h 360"/>
              <a:gd name="T62" fmla="*/ 258205 w 456"/>
              <a:gd name="T63" fmla="*/ 192710 h 360"/>
              <a:gd name="T64" fmla="*/ 274523 w 456"/>
              <a:gd name="T65" fmla="*/ 187585 h 360"/>
              <a:gd name="T66" fmla="*/ 274523 w 456"/>
              <a:gd name="T67" fmla="*/ 198860 h 360"/>
              <a:gd name="T68" fmla="*/ 290841 w 456"/>
              <a:gd name="T69" fmla="*/ 174259 h 360"/>
              <a:gd name="T70" fmla="*/ 296600 w 456"/>
              <a:gd name="T71" fmla="*/ 192710 h 360"/>
              <a:gd name="T72" fmla="*/ 307159 w 456"/>
              <a:gd name="T73" fmla="*/ 192710 h 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56" h="360">
                <a:moveTo>
                  <a:pt x="440" y="242"/>
                </a:moveTo>
                <a:lnTo>
                  <a:pt x="456" y="274"/>
                </a:lnTo>
                <a:lnTo>
                  <a:pt x="424" y="320"/>
                </a:lnTo>
                <a:lnTo>
                  <a:pt x="448" y="328"/>
                </a:lnTo>
                <a:lnTo>
                  <a:pt x="440" y="352"/>
                </a:lnTo>
                <a:lnTo>
                  <a:pt x="448" y="360"/>
                </a:lnTo>
                <a:lnTo>
                  <a:pt x="369" y="352"/>
                </a:lnTo>
                <a:lnTo>
                  <a:pt x="362" y="320"/>
                </a:lnTo>
                <a:lnTo>
                  <a:pt x="338" y="328"/>
                </a:lnTo>
                <a:lnTo>
                  <a:pt x="322" y="282"/>
                </a:lnTo>
                <a:lnTo>
                  <a:pt x="306" y="304"/>
                </a:lnTo>
                <a:lnTo>
                  <a:pt x="322" y="297"/>
                </a:lnTo>
                <a:lnTo>
                  <a:pt x="291" y="274"/>
                </a:lnTo>
                <a:lnTo>
                  <a:pt x="275" y="211"/>
                </a:lnTo>
                <a:lnTo>
                  <a:pt x="236" y="211"/>
                </a:lnTo>
                <a:lnTo>
                  <a:pt x="227" y="188"/>
                </a:lnTo>
                <a:lnTo>
                  <a:pt x="173" y="203"/>
                </a:lnTo>
                <a:lnTo>
                  <a:pt x="149" y="203"/>
                </a:lnTo>
                <a:lnTo>
                  <a:pt x="126" y="149"/>
                </a:lnTo>
                <a:lnTo>
                  <a:pt x="63" y="117"/>
                </a:lnTo>
                <a:lnTo>
                  <a:pt x="55" y="117"/>
                </a:lnTo>
                <a:lnTo>
                  <a:pt x="23" y="94"/>
                </a:lnTo>
                <a:lnTo>
                  <a:pt x="0" y="62"/>
                </a:lnTo>
                <a:lnTo>
                  <a:pt x="259" y="0"/>
                </a:lnTo>
                <a:lnTo>
                  <a:pt x="267" y="32"/>
                </a:lnTo>
                <a:lnTo>
                  <a:pt x="275" y="86"/>
                </a:lnTo>
                <a:lnTo>
                  <a:pt x="291" y="94"/>
                </a:lnTo>
                <a:lnTo>
                  <a:pt x="299" y="140"/>
                </a:lnTo>
                <a:lnTo>
                  <a:pt x="362" y="188"/>
                </a:lnTo>
                <a:lnTo>
                  <a:pt x="362" y="211"/>
                </a:lnTo>
                <a:lnTo>
                  <a:pt x="385" y="218"/>
                </a:lnTo>
                <a:lnTo>
                  <a:pt x="369" y="242"/>
                </a:lnTo>
                <a:lnTo>
                  <a:pt x="393" y="235"/>
                </a:lnTo>
                <a:lnTo>
                  <a:pt x="393" y="250"/>
                </a:lnTo>
                <a:lnTo>
                  <a:pt x="416" y="218"/>
                </a:lnTo>
                <a:lnTo>
                  <a:pt x="424" y="242"/>
                </a:lnTo>
                <a:lnTo>
                  <a:pt x="440" y="24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8"/>
          <p:cNvSpPr>
            <a:spLocks noChangeAspect="1"/>
          </p:cNvSpPr>
          <p:nvPr/>
        </p:nvSpPr>
        <p:spPr bwMode="auto">
          <a:xfrm>
            <a:off x="4937956" y="5884377"/>
            <a:ext cx="756687" cy="662019"/>
          </a:xfrm>
          <a:custGeom>
            <a:avLst/>
            <a:gdLst>
              <a:gd name="T0" fmla="*/ 116358 w 425"/>
              <a:gd name="T1" fmla="*/ 271869 h 343"/>
              <a:gd name="T2" fmla="*/ 104819 w 425"/>
              <a:gd name="T3" fmla="*/ 228942 h 343"/>
              <a:gd name="T4" fmla="*/ 66353 w 425"/>
              <a:gd name="T5" fmla="*/ 204413 h 343"/>
              <a:gd name="T6" fmla="*/ 27888 w 425"/>
              <a:gd name="T7" fmla="*/ 216678 h 343"/>
              <a:gd name="T8" fmla="*/ 50005 w 425"/>
              <a:gd name="T9" fmla="*/ 128780 h 343"/>
              <a:gd name="T10" fmla="*/ 27888 w 425"/>
              <a:gd name="T11" fmla="*/ 99140 h 343"/>
              <a:gd name="T12" fmla="*/ 27888 w 425"/>
              <a:gd name="T13" fmla="*/ 74611 h 343"/>
              <a:gd name="T14" fmla="*/ 0 w 425"/>
              <a:gd name="T15" fmla="*/ 61324 h 343"/>
              <a:gd name="T16" fmla="*/ 11540 w 425"/>
              <a:gd name="T17" fmla="*/ 25552 h 343"/>
              <a:gd name="T18" fmla="*/ 88471 w 425"/>
              <a:gd name="T19" fmla="*/ 0 h 343"/>
              <a:gd name="T20" fmla="*/ 110589 w 425"/>
              <a:gd name="T21" fmla="*/ 0 h 343"/>
              <a:gd name="T22" fmla="*/ 159632 w 425"/>
              <a:gd name="T23" fmla="*/ 55191 h 343"/>
              <a:gd name="T24" fmla="*/ 237525 w 425"/>
              <a:gd name="T25" fmla="*/ 93008 h 343"/>
              <a:gd name="T26" fmla="*/ 253873 w 425"/>
              <a:gd name="T27" fmla="*/ 118559 h 343"/>
              <a:gd name="T28" fmla="*/ 242333 w 425"/>
              <a:gd name="T29" fmla="*/ 118559 h 343"/>
              <a:gd name="T30" fmla="*/ 242333 w 425"/>
              <a:gd name="T31" fmla="*/ 143089 h 343"/>
              <a:gd name="T32" fmla="*/ 281761 w 425"/>
              <a:gd name="T33" fmla="*/ 179883 h 343"/>
              <a:gd name="T34" fmla="*/ 298108 w 425"/>
              <a:gd name="T35" fmla="*/ 222810 h 343"/>
              <a:gd name="T36" fmla="*/ 116358 w 425"/>
              <a:gd name="T37" fmla="*/ 271869 h 3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25" h="343">
                <a:moveTo>
                  <a:pt x="166" y="343"/>
                </a:moveTo>
                <a:lnTo>
                  <a:pt x="149" y="289"/>
                </a:lnTo>
                <a:lnTo>
                  <a:pt x="95" y="258"/>
                </a:lnTo>
                <a:lnTo>
                  <a:pt x="40" y="273"/>
                </a:lnTo>
                <a:lnTo>
                  <a:pt x="71" y="163"/>
                </a:lnTo>
                <a:lnTo>
                  <a:pt x="40" y="125"/>
                </a:lnTo>
                <a:lnTo>
                  <a:pt x="40" y="94"/>
                </a:lnTo>
                <a:lnTo>
                  <a:pt x="0" y="78"/>
                </a:lnTo>
                <a:lnTo>
                  <a:pt x="16" y="32"/>
                </a:lnTo>
                <a:lnTo>
                  <a:pt x="126" y="0"/>
                </a:lnTo>
                <a:lnTo>
                  <a:pt x="158" y="0"/>
                </a:lnTo>
                <a:lnTo>
                  <a:pt x="228" y="70"/>
                </a:lnTo>
                <a:lnTo>
                  <a:pt x="339" y="117"/>
                </a:lnTo>
                <a:lnTo>
                  <a:pt x="362" y="149"/>
                </a:lnTo>
                <a:lnTo>
                  <a:pt x="346" y="149"/>
                </a:lnTo>
                <a:lnTo>
                  <a:pt x="346" y="180"/>
                </a:lnTo>
                <a:lnTo>
                  <a:pt x="402" y="227"/>
                </a:lnTo>
                <a:lnTo>
                  <a:pt x="425" y="281"/>
                </a:lnTo>
                <a:lnTo>
                  <a:pt x="166" y="343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0" name="Freeform 19"/>
          <p:cNvSpPr>
            <a:spLocks noChangeAspect="1"/>
          </p:cNvSpPr>
          <p:nvPr/>
        </p:nvSpPr>
        <p:spPr bwMode="auto">
          <a:xfrm>
            <a:off x="4572861" y="5003682"/>
            <a:ext cx="968677" cy="671006"/>
          </a:xfrm>
          <a:custGeom>
            <a:avLst/>
            <a:gdLst>
              <a:gd name="T0" fmla="*/ 253361 w 544"/>
              <a:gd name="T1" fmla="*/ 38021 h 345"/>
              <a:gd name="T2" fmla="*/ 274474 w 544"/>
              <a:gd name="T3" fmla="*/ 38021 h 345"/>
              <a:gd name="T4" fmla="*/ 274474 w 544"/>
              <a:gd name="T5" fmla="*/ 56518 h 345"/>
              <a:gd name="T6" fmla="*/ 274474 w 544"/>
              <a:gd name="T7" fmla="*/ 75015 h 345"/>
              <a:gd name="T8" fmla="*/ 296547 w 544"/>
              <a:gd name="T9" fmla="*/ 93512 h 345"/>
              <a:gd name="T10" fmla="*/ 346452 w 544"/>
              <a:gd name="T11" fmla="*/ 106870 h 345"/>
              <a:gd name="T12" fmla="*/ 346452 w 544"/>
              <a:gd name="T13" fmla="*/ 119202 h 345"/>
              <a:gd name="T14" fmla="*/ 380041 w 544"/>
              <a:gd name="T15" fmla="*/ 143864 h 345"/>
              <a:gd name="T16" fmla="*/ 274474 w 544"/>
              <a:gd name="T17" fmla="*/ 219906 h 345"/>
              <a:gd name="T18" fmla="*/ 231288 w 544"/>
              <a:gd name="T19" fmla="*/ 194216 h 345"/>
              <a:gd name="T20" fmla="*/ 175625 w 544"/>
              <a:gd name="T21" fmla="*/ 207575 h 345"/>
              <a:gd name="T22" fmla="*/ 110366 w 544"/>
              <a:gd name="T23" fmla="*/ 207575 h 345"/>
              <a:gd name="T24" fmla="*/ 98849 w 544"/>
              <a:gd name="T25" fmla="*/ 225044 h 345"/>
              <a:gd name="T26" fmla="*/ 82534 w 544"/>
              <a:gd name="T27" fmla="*/ 270259 h 345"/>
              <a:gd name="T28" fmla="*/ 55663 w 544"/>
              <a:gd name="T29" fmla="*/ 276424 h 345"/>
              <a:gd name="T30" fmla="*/ 0 w 544"/>
              <a:gd name="T31" fmla="*/ 263066 h 345"/>
              <a:gd name="T32" fmla="*/ 22073 w 544"/>
              <a:gd name="T33" fmla="*/ 200382 h 345"/>
              <a:gd name="T34" fmla="*/ 4799 w 544"/>
              <a:gd name="T35" fmla="*/ 125367 h 345"/>
              <a:gd name="T36" fmla="*/ 16315 w 544"/>
              <a:gd name="T37" fmla="*/ 99677 h 345"/>
              <a:gd name="T38" fmla="*/ 38388 w 544"/>
              <a:gd name="T39" fmla="*/ 38021 h 345"/>
              <a:gd name="T40" fmla="*/ 22073 w 544"/>
              <a:gd name="T41" fmla="*/ 12331 h 345"/>
              <a:gd name="T42" fmla="*/ 65260 w 544"/>
              <a:gd name="T43" fmla="*/ 0 h 345"/>
              <a:gd name="T44" fmla="*/ 110366 w 544"/>
              <a:gd name="T45" fmla="*/ 30828 h 345"/>
              <a:gd name="T46" fmla="*/ 126680 w 544"/>
              <a:gd name="T47" fmla="*/ 24662 h 345"/>
              <a:gd name="T48" fmla="*/ 165068 w 544"/>
              <a:gd name="T49" fmla="*/ 38021 h 345"/>
              <a:gd name="T50" fmla="*/ 209215 w 544"/>
              <a:gd name="T51" fmla="*/ 12331 h 345"/>
              <a:gd name="T52" fmla="*/ 231288 w 544"/>
              <a:gd name="T53" fmla="*/ 24662 h 345"/>
              <a:gd name="T54" fmla="*/ 253361 w 544"/>
              <a:gd name="T55" fmla="*/ 38021 h 34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44" h="345">
                <a:moveTo>
                  <a:pt x="362" y="47"/>
                </a:moveTo>
                <a:lnTo>
                  <a:pt x="393" y="47"/>
                </a:lnTo>
                <a:lnTo>
                  <a:pt x="393" y="70"/>
                </a:lnTo>
                <a:lnTo>
                  <a:pt x="393" y="94"/>
                </a:lnTo>
                <a:lnTo>
                  <a:pt x="425" y="117"/>
                </a:lnTo>
                <a:lnTo>
                  <a:pt x="496" y="133"/>
                </a:lnTo>
                <a:lnTo>
                  <a:pt x="496" y="149"/>
                </a:lnTo>
                <a:lnTo>
                  <a:pt x="544" y="180"/>
                </a:lnTo>
                <a:lnTo>
                  <a:pt x="393" y="274"/>
                </a:lnTo>
                <a:lnTo>
                  <a:pt x="331" y="242"/>
                </a:lnTo>
                <a:lnTo>
                  <a:pt x="252" y="259"/>
                </a:lnTo>
                <a:lnTo>
                  <a:pt x="158" y="259"/>
                </a:lnTo>
                <a:lnTo>
                  <a:pt x="142" y="281"/>
                </a:lnTo>
                <a:lnTo>
                  <a:pt x="118" y="337"/>
                </a:lnTo>
                <a:lnTo>
                  <a:pt x="79" y="345"/>
                </a:lnTo>
                <a:lnTo>
                  <a:pt x="0" y="328"/>
                </a:lnTo>
                <a:lnTo>
                  <a:pt x="31" y="250"/>
                </a:lnTo>
                <a:lnTo>
                  <a:pt x="7" y="156"/>
                </a:lnTo>
                <a:lnTo>
                  <a:pt x="24" y="125"/>
                </a:lnTo>
                <a:lnTo>
                  <a:pt x="55" y="47"/>
                </a:lnTo>
                <a:lnTo>
                  <a:pt x="31" y="16"/>
                </a:lnTo>
                <a:lnTo>
                  <a:pt x="94" y="0"/>
                </a:lnTo>
                <a:lnTo>
                  <a:pt x="158" y="39"/>
                </a:lnTo>
                <a:lnTo>
                  <a:pt x="181" y="31"/>
                </a:lnTo>
                <a:lnTo>
                  <a:pt x="236" y="47"/>
                </a:lnTo>
                <a:lnTo>
                  <a:pt x="299" y="16"/>
                </a:lnTo>
                <a:lnTo>
                  <a:pt x="331" y="31"/>
                </a:lnTo>
                <a:lnTo>
                  <a:pt x="362" y="47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1" name="Freeform 20"/>
          <p:cNvSpPr>
            <a:spLocks noChangeAspect="1"/>
          </p:cNvSpPr>
          <p:nvPr/>
        </p:nvSpPr>
        <p:spPr bwMode="auto">
          <a:xfrm>
            <a:off x="2291026" y="4785005"/>
            <a:ext cx="388648" cy="353476"/>
          </a:xfrm>
          <a:custGeom>
            <a:avLst/>
            <a:gdLst>
              <a:gd name="T0" fmla="*/ 58972 w 219"/>
              <a:gd name="T1" fmla="*/ 50385 h 182"/>
              <a:gd name="T2" fmla="*/ 42802 w 219"/>
              <a:gd name="T3" fmla="*/ 50385 h 182"/>
              <a:gd name="T4" fmla="*/ 38046 w 219"/>
              <a:gd name="T5" fmla="*/ 77120 h 182"/>
              <a:gd name="T6" fmla="*/ 16170 w 219"/>
              <a:gd name="T7" fmla="*/ 89459 h 182"/>
              <a:gd name="T8" fmla="*/ 20926 w 219"/>
              <a:gd name="T9" fmla="*/ 95629 h 182"/>
              <a:gd name="T10" fmla="*/ 0 w 219"/>
              <a:gd name="T11" fmla="*/ 114138 h 182"/>
              <a:gd name="T12" fmla="*/ 0 w 219"/>
              <a:gd name="T13" fmla="*/ 140873 h 182"/>
              <a:gd name="T14" fmla="*/ 42802 w 219"/>
              <a:gd name="T15" fmla="*/ 140873 h 182"/>
              <a:gd name="T16" fmla="*/ 129358 w 219"/>
              <a:gd name="T17" fmla="*/ 140873 h 182"/>
              <a:gd name="T18" fmla="*/ 144576 w 219"/>
              <a:gd name="T19" fmla="*/ 146014 h 182"/>
              <a:gd name="T20" fmla="*/ 150283 w 219"/>
              <a:gd name="T21" fmla="*/ 146014 h 182"/>
              <a:gd name="T22" fmla="*/ 144576 w 219"/>
              <a:gd name="T23" fmla="*/ 127505 h 182"/>
              <a:gd name="T24" fmla="*/ 150283 w 219"/>
              <a:gd name="T25" fmla="*/ 114138 h 182"/>
              <a:gd name="T26" fmla="*/ 129358 w 219"/>
              <a:gd name="T27" fmla="*/ 44216 h 182"/>
              <a:gd name="T28" fmla="*/ 101774 w 219"/>
              <a:gd name="T29" fmla="*/ 0 h 182"/>
              <a:gd name="T30" fmla="*/ 58972 w 219"/>
              <a:gd name="T31" fmla="*/ 50385 h 18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19" h="182">
                <a:moveTo>
                  <a:pt x="86" y="63"/>
                </a:moveTo>
                <a:lnTo>
                  <a:pt x="62" y="63"/>
                </a:lnTo>
                <a:lnTo>
                  <a:pt x="55" y="96"/>
                </a:lnTo>
                <a:lnTo>
                  <a:pt x="23" y="111"/>
                </a:lnTo>
                <a:lnTo>
                  <a:pt x="31" y="119"/>
                </a:lnTo>
                <a:lnTo>
                  <a:pt x="0" y="142"/>
                </a:lnTo>
                <a:lnTo>
                  <a:pt x="0" y="175"/>
                </a:lnTo>
                <a:lnTo>
                  <a:pt x="62" y="175"/>
                </a:lnTo>
                <a:lnTo>
                  <a:pt x="188" y="175"/>
                </a:lnTo>
                <a:lnTo>
                  <a:pt x="211" y="182"/>
                </a:lnTo>
                <a:lnTo>
                  <a:pt x="219" y="182"/>
                </a:lnTo>
                <a:lnTo>
                  <a:pt x="211" y="159"/>
                </a:lnTo>
                <a:lnTo>
                  <a:pt x="219" y="142"/>
                </a:lnTo>
                <a:lnTo>
                  <a:pt x="188" y="55"/>
                </a:lnTo>
                <a:lnTo>
                  <a:pt x="148" y="0"/>
                </a:lnTo>
                <a:lnTo>
                  <a:pt x="86" y="6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1"/>
          <p:cNvSpPr>
            <a:spLocks noChangeAspect="1"/>
          </p:cNvSpPr>
          <p:nvPr/>
        </p:nvSpPr>
        <p:spPr bwMode="auto">
          <a:xfrm>
            <a:off x="1419512" y="7250354"/>
            <a:ext cx="509364" cy="302551"/>
          </a:xfrm>
          <a:custGeom>
            <a:avLst/>
            <a:gdLst>
              <a:gd name="T0" fmla="*/ 165876 w 286"/>
              <a:gd name="T1" fmla="*/ 111424 h 156"/>
              <a:gd name="T2" fmla="*/ 165876 w 286"/>
              <a:gd name="T3" fmla="*/ 123691 h 156"/>
              <a:gd name="T4" fmla="*/ 88211 w 286"/>
              <a:gd name="T5" fmla="*/ 118580 h 156"/>
              <a:gd name="T6" fmla="*/ 16300 w 286"/>
              <a:gd name="T7" fmla="*/ 118580 h 156"/>
              <a:gd name="T8" fmla="*/ 4794 w 286"/>
              <a:gd name="T9" fmla="*/ 99157 h 156"/>
              <a:gd name="T10" fmla="*/ 16300 w 286"/>
              <a:gd name="T11" fmla="*/ 74623 h 156"/>
              <a:gd name="T12" fmla="*/ 0 w 286"/>
              <a:gd name="T13" fmla="*/ 74623 h 156"/>
              <a:gd name="T14" fmla="*/ 0 w 286"/>
              <a:gd name="T15" fmla="*/ 56223 h 156"/>
              <a:gd name="T16" fmla="*/ 16300 w 286"/>
              <a:gd name="T17" fmla="*/ 43956 h 156"/>
              <a:gd name="T18" fmla="*/ 0 w 286"/>
              <a:gd name="T19" fmla="*/ 43956 h 156"/>
              <a:gd name="T20" fmla="*/ 0 w 286"/>
              <a:gd name="T21" fmla="*/ 25556 h 156"/>
              <a:gd name="T22" fmla="*/ 0 w 286"/>
              <a:gd name="T23" fmla="*/ 18400 h 156"/>
              <a:gd name="T24" fmla="*/ 83417 w 286"/>
              <a:gd name="T25" fmla="*/ 5111 h 156"/>
              <a:gd name="T26" fmla="*/ 88211 w 286"/>
              <a:gd name="T27" fmla="*/ 0 h 156"/>
              <a:gd name="T28" fmla="*/ 133276 w 286"/>
              <a:gd name="T29" fmla="*/ 5111 h 156"/>
              <a:gd name="T30" fmla="*/ 177381 w 286"/>
              <a:gd name="T31" fmla="*/ 5111 h 156"/>
              <a:gd name="T32" fmla="*/ 177381 w 286"/>
              <a:gd name="T33" fmla="*/ 49067 h 156"/>
              <a:gd name="T34" fmla="*/ 199434 w 286"/>
              <a:gd name="T35" fmla="*/ 99157 h 156"/>
              <a:gd name="T36" fmla="*/ 193681 w 286"/>
              <a:gd name="T37" fmla="*/ 118580 h 156"/>
              <a:gd name="T38" fmla="*/ 165876 w 286"/>
              <a:gd name="T39" fmla="*/ 111424 h 1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86" h="156">
                <a:moveTo>
                  <a:pt x="238" y="140"/>
                </a:moveTo>
                <a:lnTo>
                  <a:pt x="238" y="156"/>
                </a:lnTo>
                <a:lnTo>
                  <a:pt x="127" y="149"/>
                </a:lnTo>
                <a:lnTo>
                  <a:pt x="24" y="149"/>
                </a:lnTo>
                <a:lnTo>
                  <a:pt x="7" y="125"/>
                </a:lnTo>
                <a:lnTo>
                  <a:pt x="24" y="94"/>
                </a:lnTo>
                <a:lnTo>
                  <a:pt x="0" y="94"/>
                </a:lnTo>
                <a:lnTo>
                  <a:pt x="0" y="71"/>
                </a:lnTo>
                <a:lnTo>
                  <a:pt x="24" y="55"/>
                </a:lnTo>
                <a:lnTo>
                  <a:pt x="0" y="55"/>
                </a:lnTo>
                <a:lnTo>
                  <a:pt x="0" y="32"/>
                </a:lnTo>
                <a:lnTo>
                  <a:pt x="0" y="23"/>
                </a:lnTo>
                <a:lnTo>
                  <a:pt x="120" y="7"/>
                </a:lnTo>
                <a:lnTo>
                  <a:pt x="127" y="0"/>
                </a:lnTo>
                <a:lnTo>
                  <a:pt x="191" y="7"/>
                </a:lnTo>
                <a:lnTo>
                  <a:pt x="254" y="7"/>
                </a:lnTo>
                <a:lnTo>
                  <a:pt x="254" y="62"/>
                </a:lnTo>
                <a:lnTo>
                  <a:pt x="286" y="125"/>
                </a:lnTo>
                <a:lnTo>
                  <a:pt x="278" y="149"/>
                </a:lnTo>
                <a:lnTo>
                  <a:pt x="238" y="14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2"/>
          <p:cNvSpPr>
            <a:spLocks noChangeAspect="1"/>
          </p:cNvSpPr>
          <p:nvPr/>
        </p:nvSpPr>
        <p:spPr bwMode="auto">
          <a:xfrm>
            <a:off x="5043950" y="7903387"/>
            <a:ext cx="612415" cy="638054"/>
          </a:xfrm>
          <a:custGeom>
            <a:avLst/>
            <a:gdLst>
              <a:gd name="T0" fmla="*/ 218766 w 342"/>
              <a:gd name="T1" fmla="*/ 68977 h 329"/>
              <a:gd name="T2" fmla="*/ 218766 w 342"/>
              <a:gd name="T3" fmla="*/ 75154 h 329"/>
              <a:gd name="T4" fmla="*/ 240931 w 342"/>
              <a:gd name="T5" fmla="*/ 88537 h 329"/>
              <a:gd name="T6" fmla="*/ 218766 w 342"/>
              <a:gd name="T7" fmla="*/ 113246 h 329"/>
              <a:gd name="T8" fmla="*/ 162870 w 342"/>
              <a:gd name="T9" fmla="*/ 93685 h 329"/>
              <a:gd name="T10" fmla="*/ 179253 w 342"/>
              <a:gd name="T11" fmla="*/ 113246 h 329"/>
              <a:gd name="T12" fmla="*/ 196600 w 342"/>
              <a:gd name="T13" fmla="*/ 100891 h 329"/>
              <a:gd name="T14" fmla="*/ 212983 w 342"/>
              <a:gd name="T15" fmla="*/ 113246 h 329"/>
              <a:gd name="T16" fmla="*/ 240931 w 342"/>
              <a:gd name="T17" fmla="*/ 119423 h 329"/>
              <a:gd name="T18" fmla="*/ 212983 w 342"/>
              <a:gd name="T19" fmla="*/ 163691 h 329"/>
              <a:gd name="T20" fmla="*/ 223584 w 342"/>
              <a:gd name="T21" fmla="*/ 177075 h 329"/>
              <a:gd name="T22" fmla="*/ 223584 w 342"/>
              <a:gd name="T23" fmla="*/ 207960 h 329"/>
              <a:gd name="T24" fmla="*/ 218766 w 342"/>
              <a:gd name="T25" fmla="*/ 207960 h 329"/>
              <a:gd name="T26" fmla="*/ 223584 w 342"/>
              <a:gd name="T27" fmla="*/ 233698 h 329"/>
              <a:gd name="T28" fmla="*/ 223584 w 342"/>
              <a:gd name="T29" fmla="*/ 245022 h 329"/>
              <a:gd name="T30" fmla="*/ 201419 w 342"/>
              <a:gd name="T31" fmla="*/ 264583 h 329"/>
              <a:gd name="T32" fmla="*/ 174434 w 342"/>
              <a:gd name="T33" fmla="*/ 245022 h 329"/>
              <a:gd name="T34" fmla="*/ 162870 w 342"/>
              <a:gd name="T35" fmla="*/ 259435 h 329"/>
              <a:gd name="T36" fmla="*/ 157087 w 342"/>
              <a:gd name="T37" fmla="*/ 245022 h 329"/>
              <a:gd name="T38" fmla="*/ 151305 w 342"/>
              <a:gd name="T39" fmla="*/ 245022 h 329"/>
              <a:gd name="T40" fmla="*/ 134922 w 342"/>
              <a:gd name="T41" fmla="*/ 233698 h 329"/>
              <a:gd name="T42" fmla="*/ 129139 w 342"/>
              <a:gd name="T43" fmla="*/ 233698 h 329"/>
              <a:gd name="T44" fmla="*/ 134922 w 342"/>
              <a:gd name="T45" fmla="*/ 245022 h 329"/>
              <a:gd name="T46" fmla="*/ 106973 w 342"/>
              <a:gd name="T47" fmla="*/ 239875 h 329"/>
              <a:gd name="T48" fmla="*/ 89626 w 342"/>
              <a:gd name="T49" fmla="*/ 220314 h 329"/>
              <a:gd name="T50" fmla="*/ 84808 w 342"/>
              <a:gd name="T51" fmla="*/ 233698 h 329"/>
              <a:gd name="T52" fmla="*/ 73243 w 342"/>
              <a:gd name="T53" fmla="*/ 214137 h 329"/>
              <a:gd name="T54" fmla="*/ 28912 w 342"/>
              <a:gd name="T55" fmla="*/ 214137 h 329"/>
              <a:gd name="T56" fmla="*/ 11565 w 342"/>
              <a:gd name="T57" fmla="*/ 195606 h 329"/>
              <a:gd name="T58" fmla="*/ 22166 w 342"/>
              <a:gd name="T59" fmla="*/ 145160 h 329"/>
              <a:gd name="T60" fmla="*/ 11565 w 342"/>
              <a:gd name="T61" fmla="*/ 145160 h 329"/>
              <a:gd name="T62" fmla="*/ 22166 w 342"/>
              <a:gd name="T63" fmla="*/ 113246 h 329"/>
              <a:gd name="T64" fmla="*/ 11565 w 342"/>
              <a:gd name="T65" fmla="*/ 100891 h 329"/>
              <a:gd name="T66" fmla="*/ 11565 w 342"/>
              <a:gd name="T67" fmla="*/ 75154 h 329"/>
              <a:gd name="T68" fmla="*/ 5782 w 342"/>
              <a:gd name="T69" fmla="*/ 68977 h 329"/>
              <a:gd name="T70" fmla="*/ 0 w 342"/>
              <a:gd name="T71" fmla="*/ 62800 h 329"/>
              <a:gd name="T72" fmla="*/ 11565 w 342"/>
              <a:gd name="T73" fmla="*/ 44269 h 329"/>
              <a:gd name="T74" fmla="*/ 45295 w 342"/>
              <a:gd name="T75" fmla="*/ 44269 h 329"/>
              <a:gd name="T76" fmla="*/ 51077 w 342"/>
              <a:gd name="T77" fmla="*/ 12354 h 329"/>
              <a:gd name="T78" fmla="*/ 73243 w 342"/>
              <a:gd name="T79" fmla="*/ 0 h 329"/>
              <a:gd name="T80" fmla="*/ 73243 w 342"/>
              <a:gd name="T81" fmla="*/ 12354 h 329"/>
              <a:gd name="T82" fmla="*/ 89626 w 342"/>
              <a:gd name="T83" fmla="*/ 0 h 329"/>
              <a:gd name="T84" fmla="*/ 89626 w 342"/>
              <a:gd name="T85" fmla="*/ 12354 h 329"/>
              <a:gd name="T86" fmla="*/ 151305 w 342"/>
              <a:gd name="T87" fmla="*/ 38092 h 329"/>
              <a:gd name="T88" fmla="*/ 185035 w 342"/>
              <a:gd name="T89" fmla="*/ 19561 h 329"/>
              <a:gd name="T90" fmla="*/ 179253 w 342"/>
              <a:gd name="T91" fmla="*/ 44269 h 329"/>
              <a:gd name="T92" fmla="*/ 223584 w 342"/>
              <a:gd name="T93" fmla="*/ 62800 h 329"/>
              <a:gd name="T94" fmla="*/ 218766 w 342"/>
              <a:gd name="T95" fmla="*/ 68977 h 32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42" h="329">
                <a:moveTo>
                  <a:pt x="310" y="86"/>
                </a:moveTo>
                <a:lnTo>
                  <a:pt x="310" y="94"/>
                </a:lnTo>
                <a:lnTo>
                  <a:pt x="342" y="110"/>
                </a:lnTo>
                <a:lnTo>
                  <a:pt x="310" y="141"/>
                </a:lnTo>
                <a:lnTo>
                  <a:pt x="231" y="117"/>
                </a:lnTo>
                <a:lnTo>
                  <a:pt x="255" y="141"/>
                </a:lnTo>
                <a:lnTo>
                  <a:pt x="279" y="125"/>
                </a:lnTo>
                <a:lnTo>
                  <a:pt x="302" y="141"/>
                </a:lnTo>
                <a:lnTo>
                  <a:pt x="342" y="149"/>
                </a:lnTo>
                <a:lnTo>
                  <a:pt x="302" y="204"/>
                </a:lnTo>
                <a:lnTo>
                  <a:pt x="318" y="220"/>
                </a:lnTo>
                <a:lnTo>
                  <a:pt x="318" y="259"/>
                </a:lnTo>
                <a:lnTo>
                  <a:pt x="310" y="259"/>
                </a:lnTo>
                <a:lnTo>
                  <a:pt x="318" y="290"/>
                </a:lnTo>
                <a:lnTo>
                  <a:pt x="318" y="305"/>
                </a:lnTo>
                <a:lnTo>
                  <a:pt x="286" y="329"/>
                </a:lnTo>
                <a:lnTo>
                  <a:pt x="247" y="305"/>
                </a:lnTo>
                <a:lnTo>
                  <a:pt x="231" y="322"/>
                </a:lnTo>
                <a:lnTo>
                  <a:pt x="223" y="305"/>
                </a:lnTo>
                <a:lnTo>
                  <a:pt x="215" y="305"/>
                </a:lnTo>
                <a:lnTo>
                  <a:pt x="191" y="290"/>
                </a:lnTo>
                <a:lnTo>
                  <a:pt x="183" y="290"/>
                </a:lnTo>
                <a:lnTo>
                  <a:pt x="191" y="305"/>
                </a:lnTo>
                <a:lnTo>
                  <a:pt x="152" y="298"/>
                </a:lnTo>
                <a:lnTo>
                  <a:pt x="127" y="274"/>
                </a:lnTo>
                <a:lnTo>
                  <a:pt x="120" y="290"/>
                </a:lnTo>
                <a:lnTo>
                  <a:pt x="104" y="266"/>
                </a:lnTo>
                <a:lnTo>
                  <a:pt x="41" y="266"/>
                </a:lnTo>
                <a:lnTo>
                  <a:pt x="17" y="243"/>
                </a:lnTo>
                <a:lnTo>
                  <a:pt x="32" y="180"/>
                </a:lnTo>
                <a:lnTo>
                  <a:pt x="17" y="180"/>
                </a:lnTo>
                <a:lnTo>
                  <a:pt x="32" y="141"/>
                </a:lnTo>
                <a:lnTo>
                  <a:pt x="17" y="125"/>
                </a:lnTo>
                <a:lnTo>
                  <a:pt x="17" y="94"/>
                </a:lnTo>
                <a:lnTo>
                  <a:pt x="8" y="86"/>
                </a:lnTo>
                <a:lnTo>
                  <a:pt x="0" y="78"/>
                </a:lnTo>
                <a:lnTo>
                  <a:pt x="17" y="55"/>
                </a:lnTo>
                <a:lnTo>
                  <a:pt x="64" y="55"/>
                </a:lnTo>
                <a:lnTo>
                  <a:pt x="72" y="16"/>
                </a:lnTo>
                <a:lnTo>
                  <a:pt x="104" y="0"/>
                </a:lnTo>
                <a:lnTo>
                  <a:pt x="104" y="16"/>
                </a:lnTo>
                <a:lnTo>
                  <a:pt x="127" y="0"/>
                </a:lnTo>
                <a:lnTo>
                  <a:pt x="127" y="16"/>
                </a:lnTo>
                <a:lnTo>
                  <a:pt x="215" y="47"/>
                </a:lnTo>
                <a:lnTo>
                  <a:pt x="262" y="24"/>
                </a:lnTo>
                <a:lnTo>
                  <a:pt x="255" y="55"/>
                </a:lnTo>
                <a:lnTo>
                  <a:pt x="318" y="78"/>
                </a:lnTo>
                <a:lnTo>
                  <a:pt x="310" y="8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3"/>
          <p:cNvSpPr>
            <a:spLocks noChangeAspect="1"/>
          </p:cNvSpPr>
          <p:nvPr/>
        </p:nvSpPr>
        <p:spPr bwMode="auto">
          <a:xfrm>
            <a:off x="5594537" y="8172988"/>
            <a:ext cx="126604" cy="317530"/>
          </a:xfrm>
          <a:custGeom>
            <a:avLst/>
            <a:gdLst>
              <a:gd name="T0" fmla="*/ 15965 w 73"/>
              <a:gd name="T1" fmla="*/ 62366 h 165"/>
              <a:gd name="T2" fmla="*/ 0 w 73"/>
              <a:gd name="T3" fmla="*/ 50097 h 165"/>
              <a:gd name="T4" fmla="*/ 15965 w 73"/>
              <a:gd name="T5" fmla="*/ 36806 h 165"/>
              <a:gd name="T6" fmla="*/ 38504 w 73"/>
              <a:gd name="T7" fmla="*/ 12269 h 165"/>
              <a:gd name="T8" fmla="*/ 38504 w 73"/>
              <a:gd name="T9" fmla="*/ 0 h 165"/>
              <a:gd name="T10" fmla="*/ 43200 w 73"/>
              <a:gd name="T11" fmla="*/ 0 h 165"/>
              <a:gd name="T12" fmla="*/ 43200 w 73"/>
              <a:gd name="T13" fmla="*/ 12269 h 165"/>
              <a:gd name="T14" fmla="*/ 38504 w 73"/>
              <a:gd name="T15" fmla="*/ 24537 h 165"/>
              <a:gd name="T16" fmla="*/ 48834 w 73"/>
              <a:gd name="T17" fmla="*/ 12269 h 165"/>
              <a:gd name="T18" fmla="*/ 43200 w 73"/>
              <a:gd name="T19" fmla="*/ 30672 h 165"/>
              <a:gd name="T20" fmla="*/ 22539 w 73"/>
              <a:gd name="T21" fmla="*/ 106328 h 165"/>
              <a:gd name="T22" fmla="*/ 22539 w 73"/>
              <a:gd name="T23" fmla="*/ 130866 h 165"/>
              <a:gd name="T24" fmla="*/ 15965 w 73"/>
              <a:gd name="T25" fmla="*/ 130866 h 165"/>
              <a:gd name="T26" fmla="*/ 15965 w 73"/>
              <a:gd name="T27" fmla="*/ 62366 h 16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73" h="165">
                <a:moveTo>
                  <a:pt x="24" y="79"/>
                </a:moveTo>
                <a:lnTo>
                  <a:pt x="0" y="63"/>
                </a:lnTo>
                <a:lnTo>
                  <a:pt x="24" y="47"/>
                </a:lnTo>
                <a:lnTo>
                  <a:pt x="57" y="16"/>
                </a:lnTo>
                <a:lnTo>
                  <a:pt x="57" y="0"/>
                </a:lnTo>
                <a:lnTo>
                  <a:pt x="65" y="0"/>
                </a:lnTo>
                <a:lnTo>
                  <a:pt x="65" y="16"/>
                </a:lnTo>
                <a:lnTo>
                  <a:pt x="57" y="31"/>
                </a:lnTo>
                <a:lnTo>
                  <a:pt x="73" y="16"/>
                </a:lnTo>
                <a:lnTo>
                  <a:pt x="65" y="39"/>
                </a:lnTo>
                <a:lnTo>
                  <a:pt x="33" y="134"/>
                </a:lnTo>
                <a:lnTo>
                  <a:pt x="33" y="165"/>
                </a:lnTo>
                <a:lnTo>
                  <a:pt x="24" y="165"/>
                </a:lnTo>
                <a:lnTo>
                  <a:pt x="24" y="7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4"/>
          <p:cNvSpPr>
            <a:spLocks noChangeAspect="1"/>
          </p:cNvSpPr>
          <p:nvPr/>
        </p:nvSpPr>
        <p:spPr bwMode="auto">
          <a:xfrm>
            <a:off x="4640582" y="6001203"/>
            <a:ext cx="421034" cy="407397"/>
          </a:xfrm>
          <a:custGeom>
            <a:avLst/>
            <a:gdLst>
              <a:gd name="T0" fmla="*/ 143776 w 235"/>
              <a:gd name="T1" fmla="*/ 25488 h 212"/>
              <a:gd name="T2" fmla="*/ 143776 w 235"/>
              <a:gd name="T3" fmla="*/ 49957 h 212"/>
              <a:gd name="T4" fmla="*/ 165970 w 235"/>
              <a:gd name="T5" fmla="*/ 80543 h 212"/>
              <a:gd name="T6" fmla="*/ 143776 w 235"/>
              <a:gd name="T7" fmla="*/ 167203 h 212"/>
              <a:gd name="T8" fmla="*/ 115793 w 235"/>
              <a:gd name="T9" fmla="*/ 154968 h 212"/>
              <a:gd name="T10" fmla="*/ 11579 w 235"/>
              <a:gd name="T11" fmla="*/ 130500 h 212"/>
              <a:gd name="T12" fmla="*/ 11579 w 235"/>
              <a:gd name="T13" fmla="*/ 117246 h 212"/>
              <a:gd name="T14" fmla="*/ 0 w 235"/>
              <a:gd name="T15" fmla="*/ 117246 h 212"/>
              <a:gd name="T16" fmla="*/ 38598 w 235"/>
              <a:gd name="T17" fmla="*/ 68308 h 212"/>
              <a:gd name="T18" fmla="*/ 38598 w 235"/>
              <a:gd name="T19" fmla="*/ 49957 h 212"/>
              <a:gd name="T20" fmla="*/ 55967 w 235"/>
              <a:gd name="T21" fmla="*/ 12234 h 212"/>
              <a:gd name="T22" fmla="*/ 82985 w 235"/>
              <a:gd name="T23" fmla="*/ 0 h 212"/>
              <a:gd name="T24" fmla="*/ 115793 w 235"/>
              <a:gd name="T25" fmla="*/ 12234 h 212"/>
              <a:gd name="T26" fmla="*/ 143776 w 235"/>
              <a:gd name="T27" fmla="*/ 25488 h 2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35" h="212">
                <a:moveTo>
                  <a:pt x="204" y="32"/>
                </a:moveTo>
                <a:lnTo>
                  <a:pt x="204" y="63"/>
                </a:lnTo>
                <a:lnTo>
                  <a:pt x="235" y="102"/>
                </a:lnTo>
                <a:lnTo>
                  <a:pt x="204" y="212"/>
                </a:lnTo>
                <a:lnTo>
                  <a:pt x="164" y="197"/>
                </a:lnTo>
                <a:lnTo>
                  <a:pt x="16" y="166"/>
                </a:lnTo>
                <a:lnTo>
                  <a:pt x="16" y="149"/>
                </a:lnTo>
                <a:lnTo>
                  <a:pt x="0" y="149"/>
                </a:lnTo>
                <a:lnTo>
                  <a:pt x="55" y="87"/>
                </a:lnTo>
                <a:lnTo>
                  <a:pt x="55" y="63"/>
                </a:lnTo>
                <a:lnTo>
                  <a:pt x="79" y="15"/>
                </a:lnTo>
                <a:lnTo>
                  <a:pt x="118" y="0"/>
                </a:lnTo>
                <a:lnTo>
                  <a:pt x="164" y="15"/>
                </a:lnTo>
                <a:lnTo>
                  <a:pt x="204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5"/>
          <p:cNvSpPr>
            <a:spLocks noChangeAspect="1"/>
          </p:cNvSpPr>
          <p:nvPr/>
        </p:nvSpPr>
        <p:spPr bwMode="auto">
          <a:xfrm>
            <a:off x="774709" y="4290738"/>
            <a:ext cx="659524" cy="527219"/>
          </a:xfrm>
          <a:custGeom>
            <a:avLst/>
            <a:gdLst>
              <a:gd name="T0" fmla="*/ 0 w 370"/>
              <a:gd name="T1" fmla="*/ 86993 h 273"/>
              <a:gd name="T2" fmla="*/ 132764 w 370"/>
              <a:gd name="T3" fmla="*/ 56289 h 273"/>
              <a:gd name="T4" fmla="*/ 144309 w 370"/>
              <a:gd name="T5" fmla="*/ 0 h 273"/>
              <a:gd name="T6" fmla="*/ 149119 w 370"/>
              <a:gd name="T7" fmla="*/ 0 h 273"/>
              <a:gd name="T8" fmla="*/ 210691 w 370"/>
              <a:gd name="T9" fmla="*/ 12281 h 273"/>
              <a:gd name="T10" fmla="*/ 210691 w 370"/>
              <a:gd name="T11" fmla="*/ 49125 h 273"/>
              <a:gd name="T12" fmla="*/ 210691 w 370"/>
              <a:gd name="T13" fmla="*/ 131001 h 273"/>
              <a:gd name="T14" fmla="*/ 259756 w 370"/>
              <a:gd name="T15" fmla="*/ 131001 h 273"/>
              <a:gd name="T16" fmla="*/ 249173 w 370"/>
              <a:gd name="T17" fmla="*/ 148399 h 273"/>
              <a:gd name="T18" fmla="*/ 254946 w 370"/>
              <a:gd name="T19" fmla="*/ 161704 h 273"/>
              <a:gd name="T20" fmla="*/ 237629 w 370"/>
              <a:gd name="T21" fmla="*/ 161704 h 273"/>
              <a:gd name="T22" fmla="*/ 193374 w 370"/>
              <a:gd name="T23" fmla="*/ 216970 h 273"/>
              <a:gd name="T24" fmla="*/ 171247 w 370"/>
              <a:gd name="T25" fmla="*/ 199571 h 273"/>
              <a:gd name="T26" fmla="*/ 154892 w 370"/>
              <a:gd name="T27" fmla="*/ 216970 h 273"/>
              <a:gd name="T28" fmla="*/ 17317 w 370"/>
              <a:gd name="T29" fmla="*/ 216970 h 273"/>
              <a:gd name="T30" fmla="*/ 0 w 370"/>
              <a:gd name="T31" fmla="*/ 86993 h 27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70" h="273">
                <a:moveTo>
                  <a:pt x="0" y="110"/>
                </a:moveTo>
                <a:lnTo>
                  <a:pt x="189" y="71"/>
                </a:lnTo>
                <a:lnTo>
                  <a:pt x="205" y="0"/>
                </a:lnTo>
                <a:lnTo>
                  <a:pt x="213" y="0"/>
                </a:lnTo>
                <a:lnTo>
                  <a:pt x="300" y="15"/>
                </a:lnTo>
                <a:lnTo>
                  <a:pt x="300" y="62"/>
                </a:lnTo>
                <a:lnTo>
                  <a:pt x="300" y="165"/>
                </a:lnTo>
                <a:lnTo>
                  <a:pt x="370" y="165"/>
                </a:lnTo>
                <a:lnTo>
                  <a:pt x="355" y="187"/>
                </a:lnTo>
                <a:lnTo>
                  <a:pt x="363" y="203"/>
                </a:lnTo>
                <a:lnTo>
                  <a:pt x="339" y="203"/>
                </a:lnTo>
                <a:lnTo>
                  <a:pt x="276" y="273"/>
                </a:lnTo>
                <a:lnTo>
                  <a:pt x="244" y="251"/>
                </a:lnTo>
                <a:lnTo>
                  <a:pt x="221" y="273"/>
                </a:lnTo>
                <a:lnTo>
                  <a:pt x="24" y="273"/>
                </a:lnTo>
                <a:lnTo>
                  <a:pt x="0" y="11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6"/>
          <p:cNvSpPr>
            <a:spLocks noChangeAspect="1"/>
          </p:cNvSpPr>
          <p:nvPr/>
        </p:nvSpPr>
        <p:spPr bwMode="auto">
          <a:xfrm>
            <a:off x="860094" y="2682119"/>
            <a:ext cx="362149" cy="317530"/>
          </a:xfrm>
          <a:custGeom>
            <a:avLst/>
            <a:gdLst>
              <a:gd name="T0" fmla="*/ 137699 w 204"/>
              <a:gd name="T1" fmla="*/ 0 h 164"/>
              <a:gd name="T2" fmla="*/ 143477 w 204"/>
              <a:gd name="T3" fmla="*/ 12343 h 164"/>
              <a:gd name="T4" fmla="*/ 131922 w 204"/>
              <a:gd name="T5" fmla="*/ 12343 h 164"/>
              <a:gd name="T6" fmla="*/ 116515 w 204"/>
              <a:gd name="T7" fmla="*/ 67889 h 164"/>
              <a:gd name="T8" fmla="*/ 100145 w 204"/>
              <a:gd name="T9" fmla="*/ 67889 h 164"/>
              <a:gd name="T10" fmla="*/ 100145 w 204"/>
              <a:gd name="T11" fmla="*/ 105948 h 164"/>
              <a:gd name="T12" fmla="*/ 66442 w 204"/>
              <a:gd name="T13" fmla="*/ 105948 h 164"/>
              <a:gd name="T14" fmla="*/ 55850 w 204"/>
              <a:gd name="T15" fmla="*/ 131664 h 164"/>
              <a:gd name="T16" fmla="*/ 27925 w 204"/>
              <a:gd name="T17" fmla="*/ 119320 h 164"/>
              <a:gd name="T18" fmla="*/ 27925 w 204"/>
              <a:gd name="T19" fmla="*/ 75089 h 164"/>
              <a:gd name="T20" fmla="*/ 0 w 204"/>
              <a:gd name="T21" fmla="*/ 75089 h 164"/>
              <a:gd name="T22" fmla="*/ 0 w 204"/>
              <a:gd name="T23" fmla="*/ 0 h 164"/>
              <a:gd name="T24" fmla="*/ 137699 w 204"/>
              <a:gd name="T25" fmla="*/ 0 h 16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" h="164">
                <a:moveTo>
                  <a:pt x="196" y="0"/>
                </a:moveTo>
                <a:lnTo>
                  <a:pt x="204" y="15"/>
                </a:lnTo>
                <a:lnTo>
                  <a:pt x="188" y="15"/>
                </a:lnTo>
                <a:lnTo>
                  <a:pt x="165" y="85"/>
                </a:lnTo>
                <a:lnTo>
                  <a:pt x="142" y="85"/>
                </a:lnTo>
                <a:lnTo>
                  <a:pt x="142" y="132"/>
                </a:lnTo>
                <a:lnTo>
                  <a:pt x="95" y="132"/>
                </a:lnTo>
                <a:lnTo>
                  <a:pt x="79" y="164"/>
                </a:lnTo>
                <a:lnTo>
                  <a:pt x="40" y="148"/>
                </a:lnTo>
                <a:lnTo>
                  <a:pt x="40" y="93"/>
                </a:lnTo>
                <a:lnTo>
                  <a:pt x="0" y="93"/>
                </a:lnTo>
                <a:lnTo>
                  <a:pt x="0" y="0"/>
                </a:lnTo>
                <a:lnTo>
                  <a:pt x="196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7"/>
          <p:cNvSpPr>
            <a:spLocks noChangeAspect="1"/>
          </p:cNvSpPr>
          <p:nvPr/>
        </p:nvSpPr>
        <p:spPr bwMode="auto">
          <a:xfrm>
            <a:off x="4449201" y="8020213"/>
            <a:ext cx="656581" cy="988536"/>
          </a:xfrm>
          <a:custGeom>
            <a:avLst/>
            <a:gdLst>
              <a:gd name="T0" fmla="*/ 225246 w 370"/>
              <a:gd name="T1" fmla="*/ 143990 h 510"/>
              <a:gd name="T2" fmla="*/ 220454 w 370"/>
              <a:gd name="T3" fmla="*/ 169702 h 510"/>
              <a:gd name="T4" fmla="*/ 197450 w 370"/>
              <a:gd name="T5" fmla="*/ 162503 h 510"/>
              <a:gd name="T6" fmla="*/ 191699 w 370"/>
              <a:gd name="T7" fmla="*/ 162503 h 510"/>
              <a:gd name="T8" fmla="*/ 197450 w 370"/>
              <a:gd name="T9" fmla="*/ 182044 h 510"/>
              <a:gd name="T10" fmla="*/ 191699 w 370"/>
              <a:gd name="T11" fmla="*/ 182044 h 510"/>
              <a:gd name="T12" fmla="*/ 181155 w 370"/>
              <a:gd name="T13" fmla="*/ 239640 h 510"/>
              <a:gd name="T14" fmla="*/ 203201 w 370"/>
              <a:gd name="T15" fmla="*/ 290036 h 510"/>
              <a:gd name="T16" fmla="*/ 197450 w 370"/>
              <a:gd name="T17" fmla="*/ 340433 h 510"/>
              <a:gd name="T18" fmla="*/ 181155 w 370"/>
              <a:gd name="T19" fmla="*/ 365117 h 510"/>
              <a:gd name="T20" fmla="*/ 181155 w 370"/>
              <a:gd name="T21" fmla="*/ 403171 h 510"/>
              <a:gd name="T22" fmla="*/ 175405 w 370"/>
              <a:gd name="T23" fmla="*/ 409342 h 510"/>
              <a:gd name="T24" fmla="*/ 126521 w 370"/>
              <a:gd name="T25" fmla="*/ 409342 h 510"/>
              <a:gd name="T26" fmla="*/ 110227 w 370"/>
              <a:gd name="T27" fmla="*/ 403171 h 510"/>
              <a:gd name="T28" fmla="*/ 104476 w 370"/>
              <a:gd name="T29" fmla="*/ 365117 h 510"/>
              <a:gd name="T30" fmla="*/ 104476 w 370"/>
              <a:gd name="T31" fmla="*/ 334262 h 510"/>
              <a:gd name="T32" fmla="*/ 88182 w 370"/>
              <a:gd name="T33" fmla="*/ 308549 h 510"/>
              <a:gd name="T34" fmla="*/ 104476 w 370"/>
              <a:gd name="T35" fmla="*/ 290036 h 510"/>
              <a:gd name="T36" fmla="*/ 131314 w 370"/>
              <a:gd name="T37" fmla="*/ 162503 h 510"/>
              <a:gd name="T38" fmla="*/ 0 w 370"/>
              <a:gd name="T39" fmla="*/ 162503 h 510"/>
              <a:gd name="T40" fmla="*/ 0 w 370"/>
              <a:gd name="T41" fmla="*/ 38054 h 510"/>
              <a:gd name="T42" fmla="*/ 137065 w 370"/>
              <a:gd name="T43" fmla="*/ 38054 h 510"/>
              <a:gd name="T44" fmla="*/ 159110 w 370"/>
              <a:gd name="T45" fmla="*/ 38054 h 510"/>
              <a:gd name="T46" fmla="*/ 175405 w 370"/>
              <a:gd name="T47" fmla="*/ 0 h 510"/>
              <a:gd name="T48" fmla="*/ 241541 w 370"/>
              <a:gd name="T49" fmla="*/ 18513 h 510"/>
              <a:gd name="T50" fmla="*/ 247292 w 370"/>
              <a:gd name="T51" fmla="*/ 24684 h 510"/>
              <a:gd name="T52" fmla="*/ 247292 w 370"/>
              <a:gd name="T53" fmla="*/ 50396 h 510"/>
              <a:gd name="T54" fmla="*/ 257835 w 370"/>
              <a:gd name="T55" fmla="*/ 62738 h 510"/>
              <a:gd name="T56" fmla="*/ 247292 w 370"/>
              <a:gd name="T57" fmla="*/ 93593 h 510"/>
              <a:gd name="T58" fmla="*/ 257835 w 370"/>
              <a:gd name="T59" fmla="*/ 93593 h 510"/>
              <a:gd name="T60" fmla="*/ 247292 w 370"/>
              <a:gd name="T61" fmla="*/ 143990 h 510"/>
              <a:gd name="T62" fmla="*/ 225246 w 370"/>
              <a:gd name="T63" fmla="*/ 143990 h 51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70" h="510">
                <a:moveTo>
                  <a:pt x="323" y="180"/>
                </a:moveTo>
                <a:lnTo>
                  <a:pt x="316" y="212"/>
                </a:lnTo>
                <a:lnTo>
                  <a:pt x="284" y="203"/>
                </a:lnTo>
                <a:lnTo>
                  <a:pt x="275" y="203"/>
                </a:lnTo>
                <a:lnTo>
                  <a:pt x="284" y="227"/>
                </a:lnTo>
                <a:lnTo>
                  <a:pt x="275" y="227"/>
                </a:lnTo>
                <a:lnTo>
                  <a:pt x="260" y="298"/>
                </a:lnTo>
                <a:lnTo>
                  <a:pt x="292" y="361"/>
                </a:lnTo>
                <a:lnTo>
                  <a:pt x="284" y="424"/>
                </a:lnTo>
                <a:lnTo>
                  <a:pt x="260" y="455"/>
                </a:lnTo>
                <a:lnTo>
                  <a:pt x="260" y="502"/>
                </a:lnTo>
                <a:lnTo>
                  <a:pt x="252" y="510"/>
                </a:lnTo>
                <a:lnTo>
                  <a:pt x="181" y="510"/>
                </a:lnTo>
                <a:lnTo>
                  <a:pt x="158" y="502"/>
                </a:lnTo>
                <a:lnTo>
                  <a:pt x="150" y="455"/>
                </a:lnTo>
                <a:lnTo>
                  <a:pt x="150" y="416"/>
                </a:lnTo>
                <a:lnTo>
                  <a:pt x="126" y="384"/>
                </a:lnTo>
                <a:lnTo>
                  <a:pt x="150" y="361"/>
                </a:lnTo>
                <a:lnTo>
                  <a:pt x="189" y="203"/>
                </a:lnTo>
                <a:lnTo>
                  <a:pt x="0" y="203"/>
                </a:lnTo>
                <a:lnTo>
                  <a:pt x="0" y="47"/>
                </a:lnTo>
                <a:lnTo>
                  <a:pt x="197" y="47"/>
                </a:lnTo>
                <a:lnTo>
                  <a:pt x="229" y="47"/>
                </a:lnTo>
                <a:lnTo>
                  <a:pt x="252" y="0"/>
                </a:lnTo>
                <a:lnTo>
                  <a:pt x="346" y="23"/>
                </a:lnTo>
                <a:lnTo>
                  <a:pt x="355" y="31"/>
                </a:lnTo>
                <a:lnTo>
                  <a:pt x="355" y="63"/>
                </a:lnTo>
                <a:lnTo>
                  <a:pt x="370" y="78"/>
                </a:lnTo>
                <a:lnTo>
                  <a:pt x="355" y="117"/>
                </a:lnTo>
                <a:lnTo>
                  <a:pt x="370" y="117"/>
                </a:lnTo>
                <a:lnTo>
                  <a:pt x="355" y="180"/>
                </a:lnTo>
                <a:lnTo>
                  <a:pt x="323" y="18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9" name="Freeform 28"/>
          <p:cNvSpPr>
            <a:spLocks noChangeAspect="1"/>
          </p:cNvSpPr>
          <p:nvPr/>
        </p:nvSpPr>
        <p:spPr bwMode="auto">
          <a:xfrm>
            <a:off x="6018517" y="6974762"/>
            <a:ext cx="164881" cy="167752"/>
          </a:xfrm>
          <a:custGeom>
            <a:avLst/>
            <a:gdLst>
              <a:gd name="T0" fmla="*/ 0 w 93"/>
              <a:gd name="T1" fmla="*/ 56472 h 86"/>
              <a:gd name="T2" fmla="*/ 5699 w 93"/>
              <a:gd name="T3" fmla="*/ 37990 h 86"/>
              <a:gd name="T4" fmla="*/ 0 w 93"/>
              <a:gd name="T5" fmla="*/ 18482 h 86"/>
              <a:gd name="T6" fmla="*/ 5699 w 93"/>
              <a:gd name="T7" fmla="*/ 0 h 86"/>
              <a:gd name="T8" fmla="*/ 11398 w 93"/>
              <a:gd name="T9" fmla="*/ 0 h 86"/>
              <a:gd name="T10" fmla="*/ 31343 w 93"/>
              <a:gd name="T11" fmla="*/ 0 h 86"/>
              <a:gd name="T12" fmla="*/ 47490 w 93"/>
              <a:gd name="T13" fmla="*/ 12321 h 86"/>
              <a:gd name="T14" fmla="*/ 47490 w 93"/>
              <a:gd name="T15" fmla="*/ 18482 h 86"/>
              <a:gd name="T16" fmla="*/ 63636 w 93"/>
              <a:gd name="T17" fmla="*/ 18482 h 86"/>
              <a:gd name="T18" fmla="*/ 47490 w 93"/>
              <a:gd name="T19" fmla="*/ 43124 h 86"/>
              <a:gd name="T20" fmla="*/ 20896 w 93"/>
              <a:gd name="T21" fmla="*/ 68793 h 86"/>
              <a:gd name="T22" fmla="*/ 5699 w 93"/>
              <a:gd name="T23" fmla="*/ 56472 h 86"/>
              <a:gd name="T24" fmla="*/ 0 w 93"/>
              <a:gd name="T25" fmla="*/ 56472 h 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3" h="86">
                <a:moveTo>
                  <a:pt x="0" y="70"/>
                </a:moveTo>
                <a:lnTo>
                  <a:pt x="8" y="47"/>
                </a:lnTo>
                <a:lnTo>
                  <a:pt x="0" y="23"/>
                </a:lnTo>
                <a:lnTo>
                  <a:pt x="8" y="0"/>
                </a:lnTo>
                <a:lnTo>
                  <a:pt x="16" y="0"/>
                </a:lnTo>
                <a:lnTo>
                  <a:pt x="46" y="0"/>
                </a:lnTo>
                <a:lnTo>
                  <a:pt x="70" y="16"/>
                </a:lnTo>
                <a:lnTo>
                  <a:pt x="70" y="23"/>
                </a:lnTo>
                <a:lnTo>
                  <a:pt x="93" y="23"/>
                </a:lnTo>
                <a:lnTo>
                  <a:pt x="70" y="54"/>
                </a:lnTo>
                <a:lnTo>
                  <a:pt x="31" y="86"/>
                </a:lnTo>
                <a:lnTo>
                  <a:pt x="8" y="70"/>
                </a:lnTo>
                <a:lnTo>
                  <a:pt x="0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29"/>
          <p:cNvSpPr>
            <a:spLocks noChangeAspect="1"/>
          </p:cNvSpPr>
          <p:nvPr/>
        </p:nvSpPr>
        <p:spPr bwMode="auto">
          <a:xfrm>
            <a:off x="6198118" y="6848949"/>
            <a:ext cx="114829" cy="107840"/>
          </a:xfrm>
          <a:custGeom>
            <a:avLst/>
            <a:gdLst>
              <a:gd name="T0" fmla="*/ 0 w 64"/>
              <a:gd name="T1" fmla="*/ 13395 h 55"/>
              <a:gd name="T2" fmla="*/ 4738 w 64"/>
              <a:gd name="T3" fmla="*/ 0 h 55"/>
              <a:gd name="T4" fmla="*/ 43589 w 64"/>
              <a:gd name="T5" fmla="*/ 19577 h 55"/>
              <a:gd name="T6" fmla="*/ 4738 w 64"/>
              <a:gd name="T7" fmla="*/ 44306 h 55"/>
              <a:gd name="T8" fmla="*/ 16109 w 64"/>
              <a:gd name="T9" fmla="*/ 38124 h 55"/>
              <a:gd name="T10" fmla="*/ 0 w 64"/>
              <a:gd name="T11" fmla="*/ 13395 h 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4" h="55">
                <a:moveTo>
                  <a:pt x="0" y="16"/>
                </a:moveTo>
                <a:lnTo>
                  <a:pt x="7" y="0"/>
                </a:lnTo>
                <a:lnTo>
                  <a:pt x="64" y="24"/>
                </a:lnTo>
                <a:lnTo>
                  <a:pt x="7" y="55"/>
                </a:lnTo>
                <a:lnTo>
                  <a:pt x="23" y="47"/>
                </a:lnTo>
                <a:lnTo>
                  <a:pt x="0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30"/>
          <p:cNvSpPr>
            <a:spLocks noChangeAspect="1"/>
          </p:cNvSpPr>
          <p:nvPr/>
        </p:nvSpPr>
        <p:spPr bwMode="auto">
          <a:xfrm>
            <a:off x="6324724" y="6762076"/>
            <a:ext cx="82441" cy="86872"/>
          </a:xfrm>
          <a:custGeom>
            <a:avLst/>
            <a:gdLst>
              <a:gd name="T0" fmla="*/ 31751 w 48"/>
              <a:gd name="T1" fmla="*/ 0 h 45"/>
              <a:gd name="T2" fmla="*/ 31751 w 48"/>
              <a:gd name="T3" fmla="*/ 5125 h 45"/>
              <a:gd name="T4" fmla="*/ 0 w 48"/>
              <a:gd name="T5" fmla="*/ 35877 h 45"/>
              <a:gd name="T6" fmla="*/ 0 w 48"/>
              <a:gd name="T7" fmla="*/ 5125 h 45"/>
              <a:gd name="T8" fmla="*/ 31751 w 48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" h="45">
                <a:moveTo>
                  <a:pt x="48" y="0"/>
                </a:moveTo>
                <a:lnTo>
                  <a:pt x="48" y="7"/>
                </a:lnTo>
                <a:lnTo>
                  <a:pt x="0" y="45"/>
                </a:lnTo>
                <a:lnTo>
                  <a:pt x="0" y="7"/>
                </a:lnTo>
                <a:lnTo>
                  <a:pt x="48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31"/>
          <p:cNvSpPr>
            <a:spLocks noChangeAspect="1"/>
          </p:cNvSpPr>
          <p:nvPr/>
        </p:nvSpPr>
        <p:spPr bwMode="auto">
          <a:xfrm>
            <a:off x="6183397" y="6672210"/>
            <a:ext cx="129550" cy="164757"/>
          </a:xfrm>
          <a:custGeom>
            <a:avLst/>
            <a:gdLst>
              <a:gd name="T0" fmla="*/ 11646 w 72"/>
              <a:gd name="T1" fmla="*/ 36411 h 86"/>
              <a:gd name="T2" fmla="*/ 0 w 72"/>
              <a:gd name="T3" fmla="*/ 18206 h 86"/>
              <a:gd name="T4" fmla="*/ 6793 w 72"/>
              <a:gd name="T5" fmla="*/ 0 h 86"/>
              <a:gd name="T6" fmla="*/ 28144 w 72"/>
              <a:gd name="T7" fmla="*/ 12137 h 86"/>
              <a:gd name="T8" fmla="*/ 51435 w 72"/>
              <a:gd name="T9" fmla="*/ 24274 h 86"/>
              <a:gd name="T10" fmla="*/ 45612 w 72"/>
              <a:gd name="T11" fmla="*/ 48549 h 86"/>
              <a:gd name="T12" fmla="*/ 28144 w 72"/>
              <a:gd name="T13" fmla="*/ 41469 h 86"/>
              <a:gd name="T14" fmla="*/ 28144 w 72"/>
              <a:gd name="T15" fmla="*/ 60686 h 86"/>
              <a:gd name="T16" fmla="*/ 45612 w 72"/>
              <a:gd name="T17" fmla="*/ 60686 h 86"/>
              <a:gd name="T18" fmla="*/ 28144 w 72"/>
              <a:gd name="T19" fmla="*/ 66754 h 86"/>
              <a:gd name="T20" fmla="*/ 11646 w 72"/>
              <a:gd name="T21" fmla="*/ 60686 h 86"/>
              <a:gd name="T22" fmla="*/ 11646 w 72"/>
              <a:gd name="T23" fmla="*/ 36411 h 8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2" h="86">
                <a:moveTo>
                  <a:pt x="16" y="47"/>
                </a:moveTo>
                <a:lnTo>
                  <a:pt x="0" y="23"/>
                </a:lnTo>
                <a:lnTo>
                  <a:pt x="9" y="0"/>
                </a:lnTo>
                <a:lnTo>
                  <a:pt x="40" y="15"/>
                </a:lnTo>
                <a:lnTo>
                  <a:pt x="72" y="31"/>
                </a:lnTo>
                <a:lnTo>
                  <a:pt x="64" y="63"/>
                </a:lnTo>
                <a:lnTo>
                  <a:pt x="40" y="54"/>
                </a:lnTo>
                <a:lnTo>
                  <a:pt x="40" y="78"/>
                </a:lnTo>
                <a:lnTo>
                  <a:pt x="64" y="78"/>
                </a:lnTo>
                <a:lnTo>
                  <a:pt x="40" y="86"/>
                </a:lnTo>
                <a:lnTo>
                  <a:pt x="16" y="78"/>
                </a:lnTo>
                <a:lnTo>
                  <a:pt x="16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>
            <a:spLocks noChangeAspect="1"/>
          </p:cNvSpPr>
          <p:nvPr/>
        </p:nvSpPr>
        <p:spPr bwMode="auto">
          <a:xfrm>
            <a:off x="6212840" y="6672210"/>
            <a:ext cx="209045" cy="101849"/>
          </a:xfrm>
          <a:custGeom>
            <a:avLst/>
            <a:gdLst>
              <a:gd name="T0" fmla="*/ 44199 w 118"/>
              <a:gd name="T1" fmla="*/ 36703 h 53"/>
              <a:gd name="T2" fmla="*/ 33630 w 118"/>
              <a:gd name="T3" fmla="*/ 18352 h 53"/>
              <a:gd name="T4" fmla="*/ 0 w 118"/>
              <a:gd name="T5" fmla="*/ 0 h 53"/>
              <a:gd name="T6" fmla="*/ 60533 w 118"/>
              <a:gd name="T7" fmla="*/ 23449 h 53"/>
              <a:gd name="T8" fmla="*/ 82633 w 118"/>
              <a:gd name="T9" fmla="*/ 23449 h 53"/>
              <a:gd name="T10" fmla="*/ 76868 w 118"/>
              <a:gd name="T11" fmla="*/ 41801 h 53"/>
              <a:gd name="T12" fmla="*/ 76868 w 118"/>
              <a:gd name="T13" fmla="*/ 36703 h 53"/>
              <a:gd name="T14" fmla="*/ 44199 w 118"/>
              <a:gd name="T15" fmla="*/ 36703 h 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8" h="53">
                <a:moveTo>
                  <a:pt x="63" y="46"/>
                </a:moveTo>
                <a:lnTo>
                  <a:pt x="48" y="23"/>
                </a:lnTo>
                <a:lnTo>
                  <a:pt x="0" y="0"/>
                </a:lnTo>
                <a:lnTo>
                  <a:pt x="87" y="30"/>
                </a:lnTo>
                <a:lnTo>
                  <a:pt x="118" y="30"/>
                </a:lnTo>
                <a:lnTo>
                  <a:pt x="110" y="53"/>
                </a:lnTo>
                <a:lnTo>
                  <a:pt x="110" y="46"/>
                </a:lnTo>
                <a:lnTo>
                  <a:pt x="63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3"/>
          <p:cNvSpPr>
            <a:spLocks noChangeAspect="1"/>
          </p:cNvSpPr>
          <p:nvPr/>
        </p:nvSpPr>
        <p:spPr bwMode="auto">
          <a:xfrm>
            <a:off x="5750583" y="6444547"/>
            <a:ext cx="491700" cy="512242"/>
          </a:xfrm>
          <a:custGeom>
            <a:avLst/>
            <a:gdLst>
              <a:gd name="T0" fmla="*/ 110016 w 277"/>
              <a:gd name="T1" fmla="*/ 37022 h 264"/>
              <a:gd name="T2" fmla="*/ 110016 w 277"/>
              <a:gd name="T3" fmla="*/ 43192 h 264"/>
              <a:gd name="T4" fmla="*/ 115756 w 277"/>
              <a:gd name="T5" fmla="*/ 12341 h 264"/>
              <a:gd name="T6" fmla="*/ 132019 w 277"/>
              <a:gd name="T7" fmla="*/ 37022 h 264"/>
              <a:gd name="T8" fmla="*/ 126279 w 277"/>
              <a:gd name="T9" fmla="*/ 37022 h 264"/>
              <a:gd name="T10" fmla="*/ 126279 w 277"/>
              <a:gd name="T11" fmla="*/ 43192 h 264"/>
              <a:gd name="T12" fmla="*/ 126279 w 277"/>
              <a:gd name="T13" fmla="*/ 56561 h 264"/>
              <a:gd name="T14" fmla="*/ 110016 w 277"/>
              <a:gd name="T15" fmla="*/ 43192 h 264"/>
              <a:gd name="T16" fmla="*/ 110016 w 277"/>
              <a:gd name="T17" fmla="*/ 37022 h 264"/>
              <a:gd name="T18" fmla="*/ 126279 w 277"/>
              <a:gd name="T19" fmla="*/ 68901 h 264"/>
              <a:gd name="T20" fmla="*/ 154022 w 277"/>
              <a:gd name="T21" fmla="*/ 86384 h 264"/>
              <a:gd name="T22" fmla="*/ 180808 w 277"/>
              <a:gd name="T23" fmla="*/ 86384 h 264"/>
              <a:gd name="T24" fmla="*/ 159762 w 277"/>
              <a:gd name="T25" fmla="*/ 112093 h 264"/>
              <a:gd name="T26" fmla="*/ 176025 w 277"/>
              <a:gd name="T27" fmla="*/ 136774 h 264"/>
              <a:gd name="T28" fmla="*/ 180808 w 277"/>
              <a:gd name="T29" fmla="*/ 155285 h 264"/>
              <a:gd name="T30" fmla="*/ 192288 w 277"/>
              <a:gd name="T31" fmla="*/ 167626 h 264"/>
              <a:gd name="T32" fmla="*/ 170285 w 277"/>
              <a:gd name="T33" fmla="*/ 167626 h 264"/>
              <a:gd name="T34" fmla="*/ 170285 w 277"/>
              <a:gd name="T35" fmla="*/ 187165 h 264"/>
              <a:gd name="T36" fmla="*/ 154022 w 277"/>
              <a:gd name="T37" fmla="*/ 205676 h 264"/>
              <a:gd name="T38" fmla="*/ 137759 w 277"/>
              <a:gd name="T39" fmla="*/ 167626 h 264"/>
              <a:gd name="T40" fmla="*/ 132019 w 277"/>
              <a:gd name="T41" fmla="*/ 167626 h 264"/>
              <a:gd name="T42" fmla="*/ 137759 w 277"/>
              <a:gd name="T43" fmla="*/ 187165 h 264"/>
              <a:gd name="T44" fmla="*/ 132019 w 277"/>
              <a:gd name="T45" fmla="*/ 187165 h 264"/>
              <a:gd name="T46" fmla="*/ 126279 w 277"/>
              <a:gd name="T47" fmla="*/ 167626 h 264"/>
              <a:gd name="T48" fmla="*/ 115756 w 277"/>
              <a:gd name="T49" fmla="*/ 180995 h 264"/>
              <a:gd name="T50" fmla="*/ 104276 w 277"/>
              <a:gd name="T51" fmla="*/ 162484 h 264"/>
              <a:gd name="T52" fmla="*/ 104276 w 277"/>
              <a:gd name="T53" fmla="*/ 167626 h 264"/>
              <a:gd name="T54" fmla="*/ 126279 w 277"/>
              <a:gd name="T55" fmla="*/ 180995 h 264"/>
              <a:gd name="T56" fmla="*/ 126279 w 277"/>
              <a:gd name="T57" fmla="*/ 187165 h 264"/>
              <a:gd name="T58" fmla="*/ 110016 w 277"/>
              <a:gd name="T59" fmla="*/ 187165 h 264"/>
              <a:gd name="T60" fmla="*/ 115756 w 277"/>
              <a:gd name="T61" fmla="*/ 192307 h 264"/>
              <a:gd name="T62" fmla="*/ 137759 w 277"/>
              <a:gd name="T63" fmla="*/ 192307 h 264"/>
              <a:gd name="T64" fmla="*/ 137759 w 277"/>
              <a:gd name="T65" fmla="*/ 211846 h 264"/>
              <a:gd name="T66" fmla="*/ 115756 w 277"/>
              <a:gd name="T67" fmla="*/ 205676 h 264"/>
              <a:gd name="T68" fmla="*/ 104276 w 277"/>
              <a:gd name="T69" fmla="*/ 187165 h 264"/>
              <a:gd name="T70" fmla="*/ 93752 w 277"/>
              <a:gd name="T71" fmla="*/ 187165 h 264"/>
              <a:gd name="T72" fmla="*/ 88012 w 277"/>
              <a:gd name="T73" fmla="*/ 167626 h 264"/>
              <a:gd name="T74" fmla="*/ 71749 w 277"/>
              <a:gd name="T75" fmla="*/ 192307 h 264"/>
              <a:gd name="T76" fmla="*/ 71749 w 277"/>
              <a:gd name="T77" fmla="*/ 180995 h 264"/>
              <a:gd name="T78" fmla="*/ 54529 w 277"/>
              <a:gd name="T79" fmla="*/ 187165 h 264"/>
              <a:gd name="T80" fmla="*/ 66009 w 277"/>
              <a:gd name="T81" fmla="*/ 167626 h 264"/>
              <a:gd name="T82" fmla="*/ 49746 w 277"/>
              <a:gd name="T83" fmla="*/ 162484 h 264"/>
              <a:gd name="T84" fmla="*/ 49746 w 277"/>
              <a:gd name="T85" fmla="*/ 142945 h 264"/>
              <a:gd name="T86" fmla="*/ 5740 w 277"/>
              <a:gd name="T87" fmla="*/ 104895 h 264"/>
              <a:gd name="T88" fmla="*/ 0 w 277"/>
              <a:gd name="T89" fmla="*/ 68901 h 264"/>
              <a:gd name="T90" fmla="*/ 93752 w 277"/>
              <a:gd name="T91" fmla="*/ 0 h 264"/>
              <a:gd name="T92" fmla="*/ 110016 w 277"/>
              <a:gd name="T93" fmla="*/ 0 h 264"/>
              <a:gd name="T94" fmla="*/ 110016 w 277"/>
              <a:gd name="T95" fmla="*/ 37022 h 26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77" h="264">
                <a:moveTo>
                  <a:pt x="158" y="46"/>
                </a:moveTo>
                <a:lnTo>
                  <a:pt x="158" y="54"/>
                </a:lnTo>
                <a:lnTo>
                  <a:pt x="167" y="15"/>
                </a:lnTo>
                <a:lnTo>
                  <a:pt x="190" y="46"/>
                </a:lnTo>
                <a:lnTo>
                  <a:pt x="182" y="46"/>
                </a:lnTo>
                <a:lnTo>
                  <a:pt x="182" y="54"/>
                </a:lnTo>
                <a:lnTo>
                  <a:pt x="182" y="70"/>
                </a:lnTo>
                <a:lnTo>
                  <a:pt x="158" y="54"/>
                </a:lnTo>
                <a:lnTo>
                  <a:pt x="158" y="46"/>
                </a:lnTo>
                <a:lnTo>
                  <a:pt x="182" y="86"/>
                </a:lnTo>
                <a:lnTo>
                  <a:pt x="222" y="108"/>
                </a:lnTo>
                <a:lnTo>
                  <a:pt x="261" y="108"/>
                </a:lnTo>
                <a:lnTo>
                  <a:pt x="230" y="140"/>
                </a:lnTo>
                <a:lnTo>
                  <a:pt x="254" y="170"/>
                </a:lnTo>
                <a:lnTo>
                  <a:pt x="261" y="194"/>
                </a:lnTo>
                <a:lnTo>
                  <a:pt x="277" y="209"/>
                </a:lnTo>
                <a:lnTo>
                  <a:pt x="245" y="209"/>
                </a:lnTo>
                <a:lnTo>
                  <a:pt x="245" y="233"/>
                </a:lnTo>
                <a:lnTo>
                  <a:pt x="222" y="256"/>
                </a:lnTo>
                <a:lnTo>
                  <a:pt x="198" y="209"/>
                </a:lnTo>
                <a:lnTo>
                  <a:pt x="190" y="209"/>
                </a:lnTo>
                <a:lnTo>
                  <a:pt x="198" y="233"/>
                </a:lnTo>
                <a:lnTo>
                  <a:pt x="190" y="233"/>
                </a:lnTo>
                <a:lnTo>
                  <a:pt x="182" y="209"/>
                </a:lnTo>
                <a:lnTo>
                  <a:pt x="167" y="225"/>
                </a:lnTo>
                <a:lnTo>
                  <a:pt x="150" y="202"/>
                </a:lnTo>
                <a:lnTo>
                  <a:pt x="150" y="209"/>
                </a:lnTo>
                <a:lnTo>
                  <a:pt x="182" y="225"/>
                </a:lnTo>
                <a:lnTo>
                  <a:pt x="182" y="233"/>
                </a:lnTo>
                <a:lnTo>
                  <a:pt x="158" y="233"/>
                </a:lnTo>
                <a:lnTo>
                  <a:pt x="167" y="240"/>
                </a:lnTo>
                <a:lnTo>
                  <a:pt x="198" y="240"/>
                </a:lnTo>
                <a:lnTo>
                  <a:pt x="198" y="264"/>
                </a:lnTo>
                <a:lnTo>
                  <a:pt x="167" y="256"/>
                </a:lnTo>
                <a:lnTo>
                  <a:pt x="150" y="233"/>
                </a:lnTo>
                <a:lnTo>
                  <a:pt x="135" y="233"/>
                </a:lnTo>
                <a:lnTo>
                  <a:pt x="127" y="209"/>
                </a:lnTo>
                <a:lnTo>
                  <a:pt x="104" y="240"/>
                </a:lnTo>
                <a:lnTo>
                  <a:pt x="104" y="225"/>
                </a:lnTo>
                <a:lnTo>
                  <a:pt x="79" y="233"/>
                </a:lnTo>
                <a:lnTo>
                  <a:pt x="95" y="209"/>
                </a:lnTo>
                <a:lnTo>
                  <a:pt x="72" y="202"/>
                </a:lnTo>
                <a:lnTo>
                  <a:pt x="72" y="178"/>
                </a:lnTo>
                <a:lnTo>
                  <a:pt x="8" y="131"/>
                </a:lnTo>
                <a:lnTo>
                  <a:pt x="0" y="86"/>
                </a:lnTo>
                <a:lnTo>
                  <a:pt x="135" y="0"/>
                </a:lnTo>
                <a:lnTo>
                  <a:pt x="158" y="0"/>
                </a:lnTo>
                <a:lnTo>
                  <a:pt x="158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34"/>
          <p:cNvSpPr>
            <a:spLocks noChangeAspect="1"/>
          </p:cNvSpPr>
          <p:nvPr/>
        </p:nvSpPr>
        <p:spPr bwMode="auto">
          <a:xfrm>
            <a:off x="6030293" y="6471508"/>
            <a:ext cx="55941" cy="107840"/>
          </a:xfrm>
          <a:custGeom>
            <a:avLst/>
            <a:gdLst>
              <a:gd name="T0" fmla="*/ 5513 w 33"/>
              <a:gd name="T1" fmla="*/ 0 h 55"/>
              <a:gd name="T2" fmla="*/ 21134 w 33"/>
              <a:gd name="T3" fmla="*/ 24729 h 55"/>
              <a:gd name="T4" fmla="*/ 15621 w 33"/>
              <a:gd name="T5" fmla="*/ 24729 h 55"/>
              <a:gd name="T6" fmla="*/ 15621 w 33"/>
              <a:gd name="T7" fmla="*/ 30911 h 55"/>
              <a:gd name="T8" fmla="*/ 15621 w 33"/>
              <a:gd name="T9" fmla="*/ 44306 h 55"/>
              <a:gd name="T10" fmla="*/ 0 w 33"/>
              <a:gd name="T11" fmla="*/ 30911 h 55"/>
              <a:gd name="T12" fmla="*/ 5513 w 33"/>
              <a:gd name="T13" fmla="*/ 0 h 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3" h="55">
                <a:moveTo>
                  <a:pt x="9" y="0"/>
                </a:moveTo>
                <a:lnTo>
                  <a:pt x="33" y="31"/>
                </a:lnTo>
                <a:lnTo>
                  <a:pt x="25" y="31"/>
                </a:lnTo>
                <a:lnTo>
                  <a:pt x="25" y="39"/>
                </a:lnTo>
                <a:lnTo>
                  <a:pt x="25" y="55"/>
                </a:lnTo>
                <a:lnTo>
                  <a:pt x="0" y="39"/>
                </a:lnTo>
                <a:lnTo>
                  <a:pt x="9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35"/>
          <p:cNvSpPr>
            <a:spLocks noChangeAspect="1"/>
          </p:cNvSpPr>
          <p:nvPr/>
        </p:nvSpPr>
        <p:spPr bwMode="auto">
          <a:xfrm>
            <a:off x="5750583" y="6444547"/>
            <a:ext cx="491700" cy="512242"/>
          </a:xfrm>
          <a:custGeom>
            <a:avLst/>
            <a:gdLst>
              <a:gd name="T0" fmla="*/ 110016 w 277"/>
              <a:gd name="T1" fmla="*/ 37022 h 264"/>
              <a:gd name="T2" fmla="*/ 126279 w 277"/>
              <a:gd name="T3" fmla="*/ 68901 h 264"/>
              <a:gd name="T4" fmla="*/ 154022 w 277"/>
              <a:gd name="T5" fmla="*/ 86384 h 264"/>
              <a:gd name="T6" fmla="*/ 180808 w 277"/>
              <a:gd name="T7" fmla="*/ 86384 h 264"/>
              <a:gd name="T8" fmla="*/ 159762 w 277"/>
              <a:gd name="T9" fmla="*/ 112093 h 264"/>
              <a:gd name="T10" fmla="*/ 176025 w 277"/>
              <a:gd name="T11" fmla="*/ 136774 h 264"/>
              <a:gd name="T12" fmla="*/ 180808 w 277"/>
              <a:gd name="T13" fmla="*/ 155285 h 264"/>
              <a:gd name="T14" fmla="*/ 192288 w 277"/>
              <a:gd name="T15" fmla="*/ 167626 h 264"/>
              <a:gd name="T16" fmla="*/ 170285 w 277"/>
              <a:gd name="T17" fmla="*/ 167626 h 264"/>
              <a:gd name="T18" fmla="*/ 170285 w 277"/>
              <a:gd name="T19" fmla="*/ 187165 h 264"/>
              <a:gd name="T20" fmla="*/ 154022 w 277"/>
              <a:gd name="T21" fmla="*/ 205676 h 264"/>
              <a:gd name="T22" fmla="*/ 137759 w 277"/>
              <a:gd name="T23" fmla="*/ 167626 h 264"/>
              <a:gd name="T24" fmla="*/ 132019 w 277"/>
              <a:gd name="T25" fmla="*/ 167626 h 264"/>
              <a:gd name="T26" fmla="*/ 137759 w 277"/>
              <a:gd name="T27" fmla="*/ 187165 h 264"/>
              <a:gd name="T28" fmla="*/ 132019 w 277"/>
              <a:gd name="T29" fmla="*/ 187165 h 264"/>
              <a:gd name="T30" fmla="*/ 126279 w 277"/>
              <a:gd name="T31" fmla="*/ 167626 h 264"/>
              <a:gd name="T32" fmla="*/ 115756 w 277"/>
              <a:gd name="T33" fmla="*/ 180995 h 264"/>
              <a:gd name="T34" fmla="*/ 104276 w 277"/>
              <a:gd name="T35" fmla="*/ 162484 h 264"/>
              <a:gd name="T36" fmla="*/ 104276 w 277"/>
              <a:gd name="T37" fmla="*/ 167626 h 264"/>
              <a:gd name="T38" fmla="*/ 126279 w 277"/>
              <a:gd name="T39" fmla="*/ 180995 h 264"/>
              <a:gd name="T40" fmla="*/ 126279 w 277"/>
              <a:gd name="T41" fmla="*/ 187165 h 264"/>
              <a:gd name="T42" fmla="*/ 110016 w 277"/>
              <a:gd name="T43" fmla="*/ 187165 h 264"/>
              <a:gd name="T44" fmla="*/ 115756 w 277"/>
              <a:gd name="T45" fmla="*/ 192307 h 264"/>
              <a:gd name="T46" fmla="*/ 137759 w 277"/>
              <a:gd name="T47" fmla="*/ 192307 h 264"/>
              <a:gd name="T48" fmla="*/ 137759 w 277"/>
              <a:gd name="T49" fmla="*/ 211846 h 264"/>
              <a:gd name="T50" fmla="*/ 115756 w 277"/>
              <a:gd name="T51" fmla="*/ 205676 h 264"/>
              <a:gd name="T52" fmla="*/ 104276 w 277"/>
              <a:gd name="T53" fmla="*/ 187165 h 264"/>
              <a:gd name="T54" fmla="*/ 93752 w 277"/>
              <a:gd name="T55" fmla="*/ 187165 h 264"/>
              <a:gd name="T56" fmla="*/ 88012 w 277"/>
              <a:gd name="T57" fmla="*/ 167626 h 264"/>
              <a:gd name="T58" fmla="*/ 71749 w 277"/>
              <a:gd name="T59" fmla="*/ 192307 h 264"/>
              <a:gd name="T60" fmla="*/ 71749 w 277"/>
              <a:gd name="T61" fmla="*/ 180995 h 264"/>
              <a:gd name="T62" fmla="*/ 54529 w 277"/>
              <a:gd name="T63" fmla="*/ 187165 h 264"/>
              <a:gd name="T64" fmla="*/ 66009 w 277"/>
              <a:gd name="T65" fmla="*/ 167626 h 264"/>
              <a:gd name="T66" fmla="*/ 49746 w 277"/>
              <a:gd name="T67" fmla="*/ 162484 h 264"/>
              <a:gd name="T68" fmla="*/ 49746 w 277"/>
              <a:gd name="T69" fmla="*/ 142945 h 264"/>
              <a:gd name="T70" fmla="*/ 5740 w 277"/>
              <a:gd name="T71" fmla="*/ 104895 h 264"/>
              <a:gd name="T72" fmla="*/ 0 w 277"/>
              <a:gd name="T73" fmla="*/ 68901 h 264"/>
              <a:gd name="T74" fmla="*/ 93752 w 277"/>
              <a:gd name="T75" fmla="*/ 0 h 264"/>
              <a:gd name="T76" fmla="*/ 110016 w 277"/>
              <a:gd name="T77" fmla="*/ 0 h 264"/>
              <a:gd name="T78" fmla="*/ 110016 w 277"/>
              <a:gd name="T79" fmla="*/ 37022 h 26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77" h="264">
                <a:moveTo>
                  <a:pt x="158" y="46"/>
                </a:moveTo>
                <a:lnTo>
                  <a:pt x="182" y="86"/>
                </a:lnTo>
                <a:lnTo>
                  <a:pt x="222" y="108"/>
                </a:lnTo>
                <a:lnTo>
                  <a:pt x="261" y="108"/>
                </a:lnTo>
                <a:lnTo>
                  <a:pt x="230" y="140"/>
                </a:lnTo>
                <a:lnTo>
                  <a:pt x="254" y="170"/>
                </a:lnTo>
                <a:lnTo>
                  <a:pt x="261" y="194"/>
                </a:lnTo>
                <a:lnTo>
                  <a:pt x="277" y="209"/>
                </a:lnTo>
                <a:lnTo>
                  <a:pt x="245" y="209"/>
                </a:lnTo>
                <a:lnTo>
                  <a:pt x="245" y="233"/>
                </a:lnTo>
                <a:lnTo>
                  <a:pt x="222" y="256"/>
                </a:lnTo>
                <a:lnTo>
                  <a:pt x="198" y="209"/>
                </a:lnTo>
                <a:lnTo>
                  <a:pt x="190" y="209"/>
                </a:lnTo>
                <a:lnTo>
                  <a:pt x="198" y="233"/>
                </a:lnTo>
                <a:lnTo>
                  <a:pt x="190" y="233"/>
                </a:lnTo>
                <a:lnTo>
                  <a:pt x="182" y="209"/>
                </a:lnTo>
                <a:lnTo>
                  <a:pt x="167" y="225"/>
                </a:lnTo>
                <a:lnTo>
                  <a:pt x="150" y="202"/>
                </a:lnTo>
                <a:lnTo>
                  <a:pt x="150" y="209"/>
                </a:lnTo>
                <a:lnTo>
                  <a:pt x="182" y="225"/>
                </a:lnTo>
                <a:lnTo>
                  <a:pt x="182" y="233"/>
                </a:lnTo>
                <a:lnTo>
                  <a:pt x="158" y="233"/>
                </a:lnTo>
                <a:lnTo>
                  <a:pt x="167" y="240"/>
                </a:lnTo>
                <a:lnTo>
                  <a:pt x="198" y="240"/>
                </a:lnTo>
                <a:lnTo>
                  <a:pt x="198" y="264"/>
                </a:lnTo>
                <a:lnTo>
                  <a:pt x="167" y="256"/>
                </a:lnTo>
                <a:lnTo>
                  <a:pt x="150" y="233"/>
                </a:lnTo>
                <a:lnTo>
                  <a:pt x="135" y="233"/>
                </a:lnTo>
                <a:lnTo>
                  <a:pt x="127" y="209"/>
                </a:lnTo>
                <a:lnTo>
                  <a:pt x="104" y="240"/>
                </a:lnTo>
                <a:lnTo>
                  <a:pt x="104" y="225"/>
                </a:lnTo>
                <a:lnTo>
                  <a:pt x="79" y="233"/>
                </a:lnTo>
                <a:lnTo>
                  <a:pt x="95" y="209"/>
                </a:lnTo>
                <a:lnTo>
                  <a:pt x="72" y="202"/>
                </a:lnTo>
                <a:lnTo>
                  <a:pt x="72" y="178"/>
                </a:lnTo>
                <a:lnTo>
                  <a:pt x="8" y="131"/>
                </a:lnTo>
                <a:lnTo>
                  <a:pt x="0" y="86"/>
                </a:lnTo>
                <a:lnTo>
                  <a:pt x="135" y="0"/>
                </a:lnTo>
                <a:lnTo>
                  <a:pt x="158" y="0"/>
                </a:lnTo>
                <a:lnTo>
                  <a:pt x="158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6"/>
          <p:cNvSpPr>
            <a:spLocks noChangeAspect="1"/>
          </p:cNvSpPr>
          <p:nvPr/>
        </p:nvSpPr>
        <p:spPr bwMode="auto">
          <a:xfrm>
            <a:off x="1192799" y="6034155"/>
            <a:ext cx="447534" cy="410391"/>
          </a:xfrm>
          <a:custGeom>
            <a:avLst/>
            <a:gdLst>
              <a:gd name="T0" fmla="*/ 44281 w 252"/>
              <a:gd name="T1" fmla="*/ 163094 h 212"/>
              <a:gd name="T2" fmla="*/ 38505 w 252"/>
              <a:gd name="T3" fmla="*/ 156939 h 212"/>
              <a:gd name="T4" fmla="*/ 61608 w 252"/>
              <a:gd name="T5" fmla="*/ 156939 h 212"/>
              <a:gd name="T6" fmla="*/ 0 w 252"/>
              <a:gd name="T7" fmla="*/ 120012 h 212"/>
              <a:gd name="T8" fmla="*/ 11551 w 252"/>
              <a:gd name="T9" fmla="*/ 88214 h 212"/>
              <a:gd name="T10" fmla="*/ 61608 w 252"/>
              <a:gd name="T11" fmla="*/ 68725 h 212"/>
              <a:gd name="T12" fmla="*/ 110702 w 252"/>
              <a:gd name="T13" fmla="*/ 62570 h 212"/>
              <a:gd name="T14" fmla="*/ 132842 w 252"/>
              <a:gd name="T15" fmla="*/ 19489 h 212"/>
              <a:gd name="T16" fmla="*/ 150169 w 252"/>
              <a:gd name="T17" fmla="*/ 13335 h 212"/>
              <a:gd name="T18" fmla="*/ 177123 w 252"/>
              <a:gd name="T19" fmla="*/ 0 h 212"/>
              <a:gd name="T20" fmla="*/ 177123 w 252"/>
              <a:gd name="T21" fmla="*/ 19489 h 212"/>
              <a:gd name="T22" fmla="*/ 172310 w 252"/>
              <a:gd name="T23" fmla="*/ 19489 h 212"/>
              <a:gd name="T24" fmla="*/ 172310 w 252"/>
              <a:gd name="T25" fmla="*/ 169248 h 212"/>
              <a:gd name="T26" fmla="*/ 38505 w 252"/>
              <a:gd name="T27" fmla="*/ 169248 h 212"/>
              <a:gd name="T28" fmla="*/ 44281 w 252"/>
              <a:gd name="T29" fmla="*/ 163094 h 2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52" h="212">
                <a:moveTo>
                  <a:pt x="63" y="204"/>
                </a:moveTo>
                <a:lnTo>
                  <a:pt x="55" y="196"/>
                </a:lnTo>
                <a:lnTo>
                  <a:pt x="87" y="196"/>
                </a:lnTo>
                <a:lnTo>
                  <a:pt x="0" y="150"/>
                </a:lnTo>
                <a:lnTo>
                  <a:pt x="16" y="110"/>
                </a:lnTo>
                <a:lnTo>
                  <a:pt x="87" y="86"/>
                </a:lnTo>
                <a:lnTo>
                  <a:pt x="157" y="79"/>
                </a:lnTo>
                <a:lnTo>
                  <a:pt x="189" y="24"/>
                </a:lnTo>
                <a:lnTo>
                  <a:pt x="213" y="17"/>
                </a:lnTo>
                <a:lnTo>
                  <a:pt x="252" y="0"/>
                </a:lnTo>
                <a:lnTo>
                  <a:pt x="252" y="24"/>
                </a:lnTo>
                <a:lnTo>
                  <a:pt x="245" y="24"/>
                </a:lnTo>
                <a:lnTo>
                  <a:pt x="245" y="212"/>
                </a:lnTo>
                <a:lnTo>
                  <a:pt x="55" y="212"/>
                </a:lnTo>
                <a:lnTo>
                  <a:pt x="63" y="20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7"/>
          <p:cNvSpPr>
            <a:spLocks noChangeAspect="1"/>
          </p:cNvSpPr>
          <p:nvPr/>
        </p:nvSpPr>
        <p:spPr bwMode="auto">
          <a:xfrm>
            <a:off x="533275" y="3245285"/>
            <a:ext cx="521143" cy="407397"/>
          </a:xfrm>
          <a:custGeom>
            <a:avLst/>
            <a:gdLst>
              <a:gd name="T0" fmla="*/ 0 w 291"/>
              <a:gd name="T1" fmla="*/ 0 h 211"/>
              <a:gd name="T2" fmla="*/ 205544 w 291"/>
              <a:gd name="T3" fmla="*/ 0 h 211"/>
              <a:gd name="T4" fmla="*/ 172734 w 291"/>
              <a:gd name="T5" fmla="*/ 80924 h 211"/>
              <a:gd name="T6" fmla="*/ 94570 w 291"/>
              <a:gd name="T7" fmla="*/ 117801 h 211"/>
              <a:gd name="T8" fmla="*/ 67550 w 291"/>
              <a:gd name="T9" fmla="*/ 167995 h 211"/>
              <a:gd name="T10" fmla="*/ 27985 w 291"/>
              <a:gd name="T11" fmla="*/ 167995 h 211"/>
              <a:gd name="T12" fmla="*/ 0 w 291"/>
              <a:gd name="T13" fmla="*/ 0 h 2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1" h="211">
                <a:moveTo>
                  <a:pt x="0" y="0"/>
                </a:moveTo>
                <a:lnTo>
                  <a:pt x="291" y="0"/>
                </a:lnTo>
                <a:lnTo>
                  <a:pt x="245" y="101"/>
                </a:lnTo>
                <a:lnTo>
                  <a:pt x="134" y="148"/>
                </a:lnTo>
                <a:lnTo>
                  <a:pt x="95" y="211"/>
                </a:lnTo>
                <a:lnTo>
                  <a:pt x="39" y="211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8"/>
          <p:cNvSpPr>
            <a:spLocks noChangeAspect="1"/>
          </p:cNvSpPr>
          <p:nvPr/>
        </p:nvSpPr>
        <p:spPr bwMode="auto">
          <a:xfrm>
            <a:off x="1634445" y="3469953"/>
            <a:ext cx="500531" cy="467308"/>
          </a:xfrm>
          <a:custGeom>
            <a:avLst/>
            <a:gdLst>
              <a:gd name="T0" fmla="*/ 0 w 283"/>
              <a:gd name="T1" fmla="*/ 37882 h 242"/>
              <a:gd name="T2" fmla="*/ 4775 w 283"/>
              <a:gd name="T3" fmla="*/ 30715 h 242"/>
              <a:gd name="T4" fmla="*/ 0 w 283"/>
              <a:gd name="T5" fmla="*/ 30715 h 242"/>
              <a:gd name="T6" fmla="*/ 0 w 283"/>
              <a:gd name="T7" fmla="*/ 0 h 242"/>
              <a:gd name="T8" fmla="*/ 38200 w 283"/>
              <a:gd name="T9" fmla="*/ 0 h 242"/>
              <a:gd name="T10" fmla="*/ 38200 w 283"/>
              <a:gd name="T11" fmla="*/ 12286 h 242"/>
              <a:gd name="T12" fmla="*/ 195776 w 283"/>
              <a:gd name="T13" fmla="*/ 12286 h 242"/>
              <a:gd name="T14" fmla="*/ 195776 w 283"/>
              <a:gd name="T15" fmla="*/ 49144 h 242"/>
              <a:gd name="T16" fmla="*/ 195776 w 283"/>
              <a:gd name="T17" fmla="*/ 130028 h 242"/>
              <a:gd name="T18" fmla="*/ 147071 w 283"/>
              <a:gd name="T19" fmla="*/ 130028 h 242"/>
              <a:gd name="T20" fmla="*/ 135611 w 283"/>
              <a:gd name="T21" fmla="*/ 167910 h 242"/>
              <a:gd name="T22" fmla="*/ 114601 w 283"/>
              <a:gd name="T23" fmla="*/ 174053 h 242"/>
              <a:gd name="T24" fmla="*/ 114601 w 283"/>
              <a:gd name="T25" fmla="*/ 192482 h 242"/>
              <a:gd name="T26" fmla="*/ 10505 w 283"/>
              <a:gd name="T27" fmla="*/ 180196 h 242"/>
              <a:gd name="T28" fmla="*/ 0 w 283"/>
              <a:gd name="T29" fmla="*/ 192482 h 242"/>
              <a:gd name="T30" fmla="*/ 0 w 283"/>
              <a:gd name="T31" fmla="*/ 37882 h 24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3" h="242">
                <a:moveTo>
                  <a:pt x="0" y="47"/>
                </a:moveTo>
                <a:lnTo>
                  <a:pt x="7" y="39"/>
                </a:lnTo>
                <a:lnTo>
                  <a:pt x="0" y="39"/>
                </a:lnTo>
                <a:lnTo>
                  <a:pt x="0" y="0"/>
                </a:lnTo>
                <a:lnTo>
                  <a:pt x="55" y="0"/>
                </a:lnTo>
                <a:lnTo>
                  <a:pt x="55" y="16"/>
                </a:lnTo>
                <a:lnTo>
                  <a:pt x="283" y="16"/>
                </a:lnTo>
                <a:lnTo>
                  <a:pt x="283" y="62"/>
                </a:lnTo>
                <a:lnTo>
                  <a:pt x="283" y="164"/>
                </a:lnTo>
                <a:lnTo>
                  <a:pt x="212" y="164"/>
                </a:lnTo>
                <a:lnTo>
                  <a:pt x="196" y="211"/>
                </a:lnTo>
                <a:lnTo>
                  <a:pt x="165" y="219"/>
                </a:lnTo>
                <a:lnTo>
                  <a:pt x="165" y="242"/>
                </a:lnTo>
                <a:lnTo>
                  <a:pt x="15" y="226"/>
                </a:lnTo>
                <a:lnTo>
                  <a:pt x="0" y="242"/>
                </a:lnTo>
                <a:lnTo>
                  <a:pt x="0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39"/>
          <p:cNvSpPr>
            <a:spLocks noChangeAspect="1"/>
          </p:cNvSpPr>
          <p:nvPr/>
        </p:nvSpPr>
        <p:spPr bwMode="auto">
          <a:xfrm>
            <a:off x="3050657" y="3973208"/>
            <a:ext cx="347427" cy="269601"/>
          </a:xfrm>
          <a:custGeom>
            <a:avLst/>
            <a:gdLst>
              <a:gd name="T0" fmla="*/ 0 w 196"/>
              <a:gd name="T1" fmla="*/ 44032 h 139"/>
              <a:gd name="T2" fmla="*/ 16238 w 196"/>
              <a:gd name="T3" fmla="*/ 61440 h 139"/>
              <a:gd name="T4" fmla="*/ 48713 w 196"/>
              <a:gd name="T5" fmla="*/ 67584 h 139"/>
              <a:gd name="T6" fmla="*/ 104112 w 196"/>
              <a:gd name="T7" fmla="*/ 110592 h 139"/>
              <a:gd name="T8" fmla="*/ 125125 w 196"/>
              <a:gd name="T9" fmla="*/ 110592 h 139"/>
              <a:gd name="T10" fmla="*/ 135632 w 196"/>
              <a:gd name="T11" fmla="*/ 73728 h 139"/>
              <a:gd name="T12" fmla="*/ 125125 w 196"/>
              <a:gd name="T13" fmla="*/ 49152 h 139"/>
              <a:gd name="T14" fmla="*/ 130856 w 196"/>
              <a:gd name="T15" fmla="*/ 24576 h 139"/>
              <a:gd name="T16" fmla="*/ 81188 w 196"/>
              <a:gd name="T17" fmla="*/ 0 h 139"/>
              <a:gd name="T18" fmla="*/ 0 w 196"/>
              <a:gd name="T19" fmla="*/ 44032 h 1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6" h="139">
                <a:moveTo>
                  <a:pt x="0" y="55"/>
                </a:moveTo>
                <a:lnTo>
                  <a:pt x="23" y="77"/>
                </a:lnTo>
                <a:lnTo>
                  <a:pt x="70" y="85"/>
                </a:lnTo>
                <a:lnTo>
                  <a:pt x="150" y="139"/>
                </a:lnTo>
                <a:lnTo>
                  <a:pt x="181" y="139"/>
                </a:lnTo>
                <a:lnTo>
                  <a:pt x="196" y="93"/>
                </a:lnTo>
                <a:lnTo>
                  <a:pt x="181" y="62"/>
                </a:lnTo>
                <a:lnTo>
                  <a:pt x="189" y="31"/>
                </a:lnTo>
                <a:lnTo>
                  <a:pt x="118" y="0"/>
                </a:lnTo>
                <a:lnTo>
                  <a:pt x="0" y="5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40"/>
          <p:cNvSpPr>
            <a:spLocks noChangeAspect="1"/>
          </p:cNvSpPr>
          <p:nvPr/>
        </p:nvSpPr>
        <p:spPr bwMode="auto">
          <a:xfrm>
            <a:off x="1001420" y="7067624"/>
            <a:ext cx="462255" cy="410393"/>
          </a:xfrm>
          <a:custGeom>
            <a:avLst/>
            <a:gdLst>
              <a:gd name="T0" fmla="*/ 43916 w 261"/>
              <a:gd name="T1" fmla="*/ 94369 h 212"/>
              <a:gd name="T2" fmla="*/ 16230 w 261"/>
              <a:gd name="T3" fmla="*/ 50262 h 212"/>
              <a:gd name="T4" fmla="*/ 16230 w 261"/>
              <a:gd name="T5" fmla="*/ 25644 h 212"/>
              <a:gd name="T6" fmla="*/ 16230 w 261"/>
              <a:gd name="T7" fmla="*/ 6154 h 212"/>
              <a:gd name="T8" fmla="*/ 0 w 261"/>
              <a:gd name="T9" fmla="*/ 0 h 212"/>
              <a:gd name="T10" fmla="*/ 98333 w 261"/>
              <a:gd name="T11" fmla="*/ 0 h 212"/>
              <a:gd name="T12" fmla="*/ 98333 w 261"/>
              <a:gd name="T13" fmla="*/ 31798 h 212"/>
              <a:gd name="T14" fmla="*/ 104061 w 261"/>
              <a:gd name="T15" fmla="*/ 31798 h 212"/>
              <a:gd name="T16" fmla="*/ 98333 w 261"/>
              <a:gd name="T17" fmla="*/ 56416 h 212"/>
              <a:gd name="T18" fmla="*/ 104061 w 261"/>
              <a:gd name="T19" fmla="*/ 56416 h 212"/>
              <a:gd name="T20" fmla="*/ 104061 w 261"/>
              <a:gd name="T21" fmla="*/ 94369 h 212"/>
              <a:gd name="T22" fmla="*/ 164206 w 261"/>
              <a:gd name="T23" fmla="*/ 94369 h 212"/>
              <a:gd name="T24" fmla="*/ 164206 w 261"/>
              <a:gd name="T25" fmla="*/ 100523 h 212"/>
              <a:gd name="T26" fmla="*/ 164206 w 261"/>
              <a:gd name="T27" fmla="*/ 118986 h 212"/>
              <a:gd name="T28" fmla="*/ 180436 w 261"/>
              <a:gd name="T29" fmla="*/ 118986 h 212"/>
              <a:gd name="T30" fmla="*/ 164206 w 261"/>
              <a:gd name="T31" fmla="*/ 132321 h 212"/>
              <a:gd name="T32" fmla="*/ 164206 w 261"/>
              <a:gd name="T33" fmla="*/ 150785 h 212"/>
              <a:gd name="T34" fmla="*/ 60145 w 261"/>
              <a:gd name="T35" fmla="*/ 169248 h 212"/>
              <a:gd name="T36" fmla="*/ 60145 w 261"/>
              <a:gd name="T37" fmla="*/ 150785 h 212"/>
              <a:gd name="T38" fmla="*/ 54417 w 261"/>
              <a:gd name="T39" fmla="*/ 150785 h 212"/>
              <a:gd name="T40" fmla="*/ 43916 w 261"/>
              <a:gd name="T41" fmla="*/ 94369 h 21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61" h="212">
                <a:moveTo>
                  <a:pt x="63" y="118"/>
                </a:moveTo>
                <a:lnTo>
                  <a:pt x="24" y="63"/>
                </a:lnTo>
                <a:lnTo>
                  <a:pt x="24" y="32"/>
                </a:lnTo>
                <a:lnTo>
                  <a:pt x="24" y="8"/>
                </a:lnTo>
                <a:lnTo>
                  <a:pt x="0" y="0"/>
                </a:lnTo>
                <a:lnTo>
                  <a:pt x="142" y="0"/>
                </a:lnTo>
                <a:lnTo>
                  <a:pt x="142" y="40"/>
                </a:lnTo>
                <a:lnTo>
                  <a:pt x="150" y="40"/>
                </a:lnTo>
                <a:lnTo>
                  <a:pt x="142" y="71"/>
                </a:lnTo>
                <a:lnTo>
                  <a:pt x="150" y="71"/>
                </a:lnTo>
                <a:lnTo>
                  <a:pt x="150" y="118"/>
                </a:lnTo>
                <a:lnTo>
                  <a:pt x="237" y="118"/>
                </a:lnTo>
                <a:lnTo>
                  <a:pt x="237" y="126"/>
                </a:lnTo>
                <a:lnTo>
                  <a:pt x="237" y="149"/>
                </a:lnTo>
                <a:lnTo>
                  <a:pt x="261" y="149"/>
                </a:lnTo>
                <a:lnTo>
                  <a:pt x="237" y="166"/>
                </a:lnTo>
                <a:lnTo>
                  <a:pt x="237" y="189"/>
                </a:lnTo>
                <a:lnTo>
                  <a:pt x="87" y="212"/>
                </a:lnTo>
                <a:lnTo>
                  <a:pt x="87" y="189"/>
                </a:lnTo>
                <a:lnTo>
                  <a:pt x="79" y="189"/>
                </a:lnTo>
                <a:lnTo>
                  <a:pt x="63" y="11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41"/>
          <p:cNvSpPr>
            <a:spLocks noChangeAspect="1"/>
          </p:cNvSpPr>
          <p:nvPr/>
        </p:nvSpPr>
        <p:spPr bwMode="auto">
          <a:xfrm>
            <a:off x="1864101" y="4533377"/>
            <a:ext cx="270876" cy="377441"/>
          </a:xfrm>
          <a:custGeom>
            <a:avLst/>
            <a:gdLst>
              <a:gd name="T0" fmla="*/ 55840 w 152"/>
              <a:gd name="T1" fmla="*/ 0 h 195"/>
              <a:gd name="T2" fmla="*/ 0 w 152"/>
              <a:gd name="T3" fmla="*/ 0 h 195"/>
              <a:gd name="T4" fmla="*/ 0 w 152"/>
              <a:gd name="T5" fmla="*/ 48986 h 195"/>
              <a:gd name="T6" fmla="*/ 17330 w 152"/>
              <a:gd name="T7" fmla="*/ 48986 h 195"/>
              <a:gd name="T8" fmla="*/ 17330 w 152"/>
              <a:gd name="T9" fmla="*/ 79603 h 195"/>
              <a:gd name="T10" fmla="*/ 39473 w 152"/>
              <a:gd name="T11" fmla="*/ 92870 h 195"/>
              <a:gd name="T12" fmla="*/ 39473 w 152"/>
              <a:gd name="T13" fmla="*/ 105117 h 195"/>
              <a:gd name="T14" fmla="*/ 33697 w 152"/>
              <a:gd name="T15" fmla="*/ 117363 h 195"/>
              <a:gd name="T16" fmla="*/ 39473 w 152"/>
              <a:gd name="T17" fmla="*/ 129610 h 195"/>
              <a:gd name="T18" fmla="*/ 33697 w 152"/>
              <a:gd name="T19" fmla="*/ 129610 h 195"/>
              <a:gd name="T20" fmla="*/ 39473 w 152"/>
              <a:gd name="T21" fmla="*/ 154103 h 195"/>
              <a:gd name="T22" fmla="*/ 55840 w 152"/>
              <a:gd name="T23" fmla="*/ 154103 h 195"/>
              <a:gd name="T24" fmla="*/ 55840 w 152"/>
              <a:gd name="T25" fmla="*/ 117363 h 195"/>
              <a:gd name="T26" fmla="*/ 89537 w 152"/>
              <a:gd name="T27" fmla="*/ 117363 h 195"/>
              <a:gd name="T28" fmla="*/ 89537 w 152"/>
              <a:gd name="T29" fmla="*/ 48986 h 195"/>
              <a:gd name="T30" fmla="*/ 101090 w 152"/>
              <a:gd name="T31" fmla="*/ 48986 h 195"/>
              <a:gd name="T32" fmla="*/ 101090 w 152"/>
              <a:gd name="T33" fmla="*/ 30616 h 195"/>
              <a:gd name="T34" fmla="*/ 106867 w 152"/>
              <a:gd name="T35" fmla="*/ 24493 h 195"/>
              <a:gd name="T36" fmla="*/ 89537 w 152"/>
              <a:gd name="T37" fmla="*/ 0 h 195"/>
              <a:gd name="T38" fmla="*/ 55840 w 152"/>
              <a:gd name="T39" fmla="*/ 0 h 19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52" h="195">
                <a:moveTo>
                  <a:pt x="80" y="0"/>
                </a:moveTo>
                <a:lnTo>
                  <a:pt x="0" y="0"/>
                </a:lnTo>
                <a:lnTo>
                  <a:pt x="0" y="62"/>
                </a:lnTo>
                <a:lnTo>
                  <a:pt x="24" y="62"/>
                </a:lnTo>
                <a:lnTo>
                  <a:pt x="24" y="101"/>
                </a:lnTo>
                <a:lnTo>
                  <a:pt x="56" y="117"/>
                </a:lnTo>
                <a:lnTo>
                  <a:pt x="56" y="133"/>
                </a:lnTo>
                <a:lnTo>
                  <a:pt x="48" y="148"/>
                </a:lnTo>
                <a:lnTo>
                  <a:pt x="56" y="164"/>
                </a:lnTo>
                <a:lnTo>
                  <a:pt x="48" y="164"/>
                </a:lnTo>
                <a:lnTo>
                  <a:pt x="56" y="195"/>
                </a:lnTo>
                <a:lnTo>
                  <a:pt x="80" y="195"/>
                </a:lnTo>
                <a:lnTo>
                  <a:pt x="80" y="148"/>
                </a:lnTo>
                <a:lnTo>
                  <a:pt x="128" y="148"/>
                </a:lnTo>
                <a:lnTo>
                  <a:pt x="128" y="62"/>
                </a:lnTo>
                <a:lnTo>
                  <a:pt x="144" y="62"/>
                </a:lnTo>
                <a:lnTo>
                  <a:pt x="144" y="39"/>
                </a:lnTo>
                <a:lnTo>
                  <a:pt x="152" y="31"/>
                </a:lnTo>
                <a:lnTo>
                  <a:pt x="128" y="0"/>
                </a:lnTo>
                <a:lnTo>
                  <a:pt x="80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42"/>
          <p:cNvSpPr>
            <a:spLocks noChangeAspect="1"/>
          </p:cNvSpPr>
          <p:nvPr/>
        </p:nvSpPr>
        <p:spPr bwMode="auto">
          <a:xfrm>
            <a:off x="3745513" y="7888408"/>
            <a:ext cx="703688" cy="817790"/>
          </a:xfrm>
          <a:custGeom>
            <a:avLst/>
            <a:gdLst>
              <a:gd name="T0" fmla="*/ 193028 w 394"/>
              <a:gd name="T1" fmla="*/ 324941 h 423"/>
              <a:gd name="T2" fmla="*/ 198790 w 394"/>
              <a:gd name="T3" fmla="*/ 268564 h 423"/>
              <a:gd name="T4" fmla="*/ 181504 w 394"/>
              <a:gd name="T5" fmla="*/ 268564 h 423"/>
              <a:gd name="T6" fmla="*/ 89312 w 394"/>
              <a:gd name="T7" fmla="*/ 242937 h 423"/>
              <a:gd name="T8" fmla="*/ 66263 w 394"/>
              <a:gd name="T9" fmla="*/ 218336 h 423"/>
              <a:gd name="T10" fmla="*/ 66263 w 394"/>
              <a:gd name="T11" fmla="*/ 198860 h 423"/>
              <a:gd name="T12" fmla="*/ 66263 w 394"/>
              <a:gd name="T13" fmla="*/ 193735 h 423"/>
              <a:gd name="T14" fmla="*/ 0 w 394"/>
              <a:gd name="T15" fmla="*/ 174259 h 423"/>
              <a:gd name="T16" fmla="*/ 0 w 394"/>
              <a:gd name="T17" fmla="*/ 0 h 423"/>
              <a:gd name="T18" fmla="*/ 149813 w 394"/>
              <a:gd name="T19" fmla="*/ 0 h 423"/>
              <a:gd name="T20" fmla="*/ 181504 w 394"/>
              <a:gd name="T21" fmla="*/ 94305 h 423"/>
              <a:gd name="T22" fmla="*/ 209354 w 394"/>
              <a:gd name="T23" fmla="*/ 99430 h 423"/>
              <a:gd name="T24" fmla="*/ 220878 w 394"/>
              <a:gd name="T25" fmla="*/ 118906 h 423"/>
              <a:gd name="T26" fmla="*/ 237204 w 394"/>
              <a:gd name="T27" fmla="*/ 118906 h 423"/>
              <a:gd name="T28" fmla="*/ 237204 w 394"/>
              <a:gd name="T29" fmla="*/ 198860 h 423"/>
              <a:gd name="T30" fmla="*/ 265054 w 394"/>
              <a:gd name="T31" fmla="*/ 198860 h 423"/>
              <a:gd name="T32" fmla="*/ 265054 w 394"/>
              <a:gd name="T33" fmla="*/ 249088 h 423"/>
              <a:gd name="T34" fmla="*/ 275618 w 394"/>
              <a:gd name="T35" fmla="*/ 249088 h 423"/>
              <a:gd name="T36" fmla="*/ 265054 w 394"/>
              <a:gd name="T37" fmla="*/ 262413 h 423"/>
              <a:gd name="T38" fmla="*/ 265054 w 394"/>
              <a:gd name="T39" fmla="*/ 317766 h 423"/>
              <a:gd name="T40" fmla="*/ 275618 w 394"/>
              <a:gd name="T41" fmla="*/ 317766 h 423"/>
              <a:gd name="T42" fmla="*/ 275618 w 394"/>
              <a:gd name="T43" fmla="*/ 337242 h 423"/>
              <a:gd name="T44" fmla="*/ 193028 w 394"/>
              <a:gd name="T45" fmla="*/ 324941 h 42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94" h="423">
                <a:moveTo>
                  <a:pt x="276" y="407"/>
                </a:moveTo>
                <a:lnTo>
                  <a:pt x="284" y="337"/>
                </a:lnTo>
                <a:lnTo>
                  <a:pt x="260" y="337"/>
                </a:lnTo>
                <a:lnTo>
                  <a:pt x="127" y="305"/>
                </a:lnTo>
                <a:lnTo>
                  <a:pt x="95" y="274"/>
                </a:lnTo>
                <a:lnTo>
                  <a:pt x="95" y="250"/>
                </a:lnTo>
                <a:lnTo>
                  <a:pt x="95" y="243"/>
                </a:lnTo>
                <a:lnTo>
                  <a:pt x="0" y="219"/>
                </a:lnTo>
                <a:lnTo>
                  <a:pt x="0" y="0"/>
                </a:lnTo>
                <a:lnTo>
                  <a:pt x="214" y="0"/>
                </a:lnTo>
                <a:lnTo>
                  <a:pt x="260" y="118"/>
                </a:lnTo>
                <a:lnTo>
                  <a:pt x="299" y="125"/>
                </a:lnTo>
                <a:lnTo>
                  <a:pt x="316" y="149"/>
                </a:lnTo>
                <a:lnTo>
                  <a:pt x="339" y="149"/>
                </a:lnTo>
                <a:lnTo>
                  <a:pt x="339" y="250"/>
                </a:lnTo>
                <a:lnTo>
                  <a:pt x="379" y="250"/>
                </a:lnTo>
                <a:lnTo>
                  <a:pt x="379" y="313"/>
                </a:lnTo>
                <a:lnTo>
                  <a:pt x="394" y="313"/>
                </a:lnTo>
                <a:lnTo>
                  <a:pt x="379" y="329"/>
                </a:lnTo>
                <a:lnTo>
                  <a:pt x="379" y="399"/>
                </a:lnTo>
                <a:lnTo>
                  <a:pt x="394" y="399"/>
                </a:lnTo>
                <a:lnTo>
                  <a:pt x="394" y="423"/>
                </a:lnTo>
                <a:lnTo>
                  <a:pt x="276" y="40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43"/>
          <p:cNvSpPr>
            <a:spLocks noChangeAspect="1"/>
          </p:cNvSpPr>
          <p:nvPr/>
        </p:nvSpPr>
        <p:spPr bwMode="auto">
          <a:xfrm>
            <a:off x="1531395" y="3907305"/>
            <a:ext cx="450478" cy="470303"/>
          </a:xfrm>
          <a:custGeom>
            <a:avLst/>
            <a:gdLst>
              <a:gd name="T0" fmla="*/ 39468 w 252"/>
              <a:gd name="T1" fmla="*/ 12301 h 243"/>
              <a:gd name="T2" fmla="*/ 50056 w 252"/>
              <a:gd name="T3" fmla="*/ 0 h 243"/>
              <a:gd name="T4" fmla="*/ 154982 w 252"/>
              <a:gd name="T5" fmla="*/ 12301 h 243"/>
              <a:gd name="T6" fmla="*/ 177123 w 252"/>
              <a:gd name="T7" fmla="*/ 69704 h 243"/>
              <a:gd name="T8" fmla="*/ 144393 w 252"/>
              <a:gd name="T9" fmla="*/ 100455 h 243"/>
              <a:gd name="T10" fmla="*/ 132842 w 252"/>
              <a:gd name="T11" fmla="*/ 155808 h 243"/>
              <a:gd name="T12" fmla="*/ 77972 w 252"/>
              <a:gd name="T13" fmla="*/ 193735 h 243"/>
              <a:gd name="T14" fmla="*/ 50056 w 252"/>
              <a:gd name="T15" fmla="*/ 162984 h 243"/>
              <a:gd name="T16" fmla="*/ 0 w 252"/>
              <a:gd name="T17" fmla="*/ 162984 h 243"/>
              <a:gd name="T18" fmla="*/ 0 w 252"/>
              <a:gd name="T19" fmla="*/ 87130 h 243"/>
              <a:gd name="T20" fmla="*/ 0 w 252"/>
              <a:gd name="T21" fmla="*/ 12301 h 243"/>
              <a:gd name="T22" fmla="*/ 39468 w 252"/>
              <a:gd name="T23" fmla="*/ 12301 h 2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52" h="243">
                <a:moveTo>
                  <a:pt x="56" y="16"/>
                </a:moveTo>
                <a:lnTo>
                  <a:pt x="71" y="0"/>
                </a:lnTo>
                <a:lnTo>
                  <a:pt x="221" y="16"/>
                </a:lnTo>
                <a:lnTo>
                  <a:pt x="252" y="87"/>
                </a:lnTo>
                <a:lnTo>
                  <a:pt x="205" y="126"/>
                </a:lnTo>
                <a:lnTo>
                  <a:pt x="189" y="196"/>
                </a:lnTo>
                <a:lnTo>
                  <a:pt x="111" y="243"/>
                </a:lnTo>
                <a:lnTo>
                  <a:pt x="71" y="204"/>
                </a:lnTo>
                <a:lnTo>
                  <a:pt x="0" y="204"/>
                </a:lnTo>
                <a:lnTo>
                  <a:pt x="0" y="109"/>
                </a:lnTo>
                <a:lnTo>
                  <a:pt x="0" y="16"/>
                </a:lnTo>
                <a:lnTo>
                  <a:pt x="56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4"/>
          <p:cNvSpPr>
            <a:spLocks noChangeAspect="1"/>
          </p:cNvSpPr>
          <p:nvPr/>
        </p:nvSpPr>
        <p:spPr bwMode="auto">
          <a:xfrm>
            <a:off x="3536466" y="7016700"/>
            <a:ext cx="671302" cy="626072"/>
          </a:xfrm>
          <a:custGeom>
            <a:avLst/>
            <a:gdLst>
              <a:gd name="T0" fmla="*/ 164972 w 378"/>
              <a:gd name="T1" fmla="*/ 259113 h 323"/>
              <a:gd name="T2" fmla="*/ 148666 w 378"/>
              <a:gd name="T3" fmla="*/ 234436 h 323"/>
              <a:gd name="T4" fmla="*/ 0 w 378"/>
              <a:gd name="T5" fmla="*/ 221069 h 323"/>
              <a:gd name="T6" fmla="*/ 0 w 378"/>
              <a:gd name="T7" fmla="*/ 189194 h 323"/>
              <a:gd name="T8" fmla="*/ 16305 w 378"/>
              <a:gd name="T9" fmla="*/ 189194 h 323"/>
              <a:gd name="T10" fmla="*/ 38366 w 378"/>
              <a:gd name="T11" fmla="*/ 152177 h 323"/>
              <a:gd name="T12" fmla="*/ 44120 w 378"/>
              <a:gd name="T13" fmla="*/ 114133 h 323"/>
              <a:gd name="T14" fmla="*/ 60426 w 378"/>
              <a:gd name="T15" fmla="*/ 100766 h 323"/>
              <a:gd name="T16" fmla="*/ 60426 w 378"/>
              <a:gd name="T17" fmla="*/ 88427 h 323"/>
              <a:gd name="T18" fmla="*/ 70976 w 378"/>
              <a:gd name="T19" fmla="*/ 76089 h 323"/>
              <a:gd name="T20" fmla="*/ 70976 w 378"/>
              <a:gd name="T21" fmla="*/ 19536 h 323"/>
              <a:gd name="T22" fmla="*/ 132361 w 378"/>
              <a:gd name="T23" fmla="*/ 19536 h 323"/>
              <a:gd name="T24" fmla="*/ 148666 w 378"/>
              <a:gd name="T25" fmla="*/ 0 h 323"/>
              <a:gd name="T26" fmla="*/ 148666 w 378"/>
              <a:gd name="T27" fmla="*/ 76089 h 323"/>
              <a:gd name="T28" fmla="*/ 253212 w 378"/>
              <a:gd name="T29" fmla="*/ 76089 h 323"/>
              <a:gd name="T30" fmla="*/ 253212 w 378"/>
              <a:gd name="T31" fmla="*/ 144980 h 323"/>
              <a:gd name="T32" fmla="*/ 263763 w 378"/>
              <a:gd name="T33" fmla="*/ 144980 h 323"/>
              <a:gd name="T34" fmla="*/ 263763 w 378"/>
              <a:gd name="T35" fmla="*/ 195363 h 323"/>
              <a:gd name="T36" fmla="*/ 253212 w 378"/>
              <a:gd name="T37" fmla="*/ 195363 h 323"/>
              <a:gd name="T38" fmla="*/ 253212 w 378"/>
              <a:gd name="T39" fmla="*/ 259113 h 323"/>
              <a:gd name="T40" fmla="*/ 164972 w 378"/>
              <a:gd name="T41" fmla="*/ 259113 h 3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78" h="323">
                <a:moveTo>
                  <a:pt x="237" y="323"/>
                </a:moveTo>
                <a:lnTo>
                  <a:pt x="213" y="292"/>
                </a:lnTo>
                <a:lnTo>
                  <a:pt x="0" y="275"/>
                </a:lnTo>
                <a:lnTo>
                  <a:pt x="0" y="236"/>
                </a:lnTo>
                <a:lnTo>
                  <a:pt x="24" y="236"/>
                </a:lnTo>
                <a:lnTo>
                  <a:pt x="55" y="190"/>
                </a:lnTo>
                <a:lnTo>
                  <a:pt x="63" y="142"/>
                </a:lnTo>
                <a:lnTo>
                  <a:pt x="87" y="126"/>
                </a:lnTo>
                <a:lnTo>
                  <a:pt x="87" y="110"/>
                </a:lnTo>
                <a:lnTo>
                  <a:pt x="102" y="95"/>
                </a:lnTo>
                <a:lnTo>
                  <a:pt x="102" y="24"/>
                </a:lnTo>
                <a:lnTo>
                  <a:pt x="189" y="24"/>
                </a:lnTo>
                <a:lnTo>
                  <a:pt x="213" y="0"/>
                </a:lnTo>
                <a:lnTo>
                  <a:pt x="213" y="95"/>
                </a:lnTo>
                <a:lnTo>
                  <a:pt x="363" y="95"/>
                </a:lnTo>
                <a:lnTo>
                  <a:pt x="363" y="181"/>
                </a:lnTo>
                <a:lnTo>
                  <a:pt x="378" y="181"/>
                </a:lnTo>
                <a:lnTo>
                  <a:pt x="378" y="244"/>
                </a:lnTo>
                <a:lnTo>
                  <a:pt x="363" y="244"/>
                </a:lnTo>
                <a:lnTo>
                  <a:pt x="363" y="323"/>
                </a:lnTo>
                <a:lnTo>
                  <a:pt x="237" y="323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6" name="Freeform 45"/>
          <p:cNvSpPr>
            <a:spLocks noChangeAspect="1"/>
          </p:cNvSpPr>
          <p:nvPr/>
        </p:nvSpPr>
        <p:spPr bwMode="auto">
          <a:xfrm>
            <a:off x="2444130" y="7669733"/>
            <a:ext cx="644802" cy="410391"/>
          </a:xfrm>
          <a:custGeom>
            <a:avLst/>
            <a:gdLst>
              <a:gd name="T0" fmla="*/ 215966 w 361"/>
              <a:gd name="T1" fmla="*/ 169248 h 212"/>
              <a:gd name="T2" fmla="*/ 133050 w 361"/>
              <a:gd name="T3" fmla="*/ 169248 h 212"/>
              <a:gd name="T4" fmla="*/ 105090 w 361"/>
              <a:gd name="T5" fmla="*/ 169248 h 212"/>
              <a:gd name="T6" fmla="*/ 0 w 361"/>
              <a:gd name="T7" fmla="*/ 164119 h 212"/>
              <a:gd name="T8" fmla="*/ 0 w 361"/>
              <a:gd name="T9" fmla="*/ 144630 h 212"/>
              <a:gd name="T10" fmla="*/ 0 w 361"/>
              <a:gd name="T11" fmla="*/ 120012 h 212"/>
              <a:gd name="T12" fmla="*/ 5785 w 361"/>
              <a:gd name="T13" fmla="*/ 0 h 212"/>
              <a:gd name="T14" fmla="*/ 127266 w 361"/>
              <a:gd name="T15" fmla="*/ 0 h 212"/>
              <a:gd name="T16" fmla="*/ 127266 w 361"/>
              <a:gd name="T17" fmla="*/ 13335 h 212"/>
              <a:gd name="T18" fmla="*/ 133050 w 361"/>
              <a:gd name="T19" fmla="*/ 13335 h 212"/>
              <a:gd name="T20" fmla="*/ 177400 w 361"/>
              <a:gd name="T21" fmla="*/ 0 h 212"/>
              <a:gd name="T22" fmla="*/ 242962 w 361"/>
              <a:gd name="T23" fmla="*/ 0 h 212"/>
              <a:gd name="T24" fmla="*/ 254531 w 361"/>
              <a:gd name="T25" fmla="*/ 68725 h 212"/>
              <a:gd name="T26" fmla="*/ 232356 w 361"/>
              <a:gd name="T27" fmla="*/ 88214 h 212"/>
              <a:gd name="T28" fmla="*/ 215966 w 361"/>
              <a:gd name="T29" fmla="*/ 144630 h 212"/>
              <a:gd name="T30" fmla="*/ 215966 w 361"/>
              <a:gd name="T31" fmla="*/ 169248 h 21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61" h="212">
                <a:moveTo>
                  <a:pt x="306" y="212"/>
                </a:moveTo>
                <a:lnTo>
                  <a:pt x="189" y="212"/>
                </a:lnTo>
                <a:lnTo>
                  <a:pt x="149" y="212"/>
                </a:lnTo>
                <a:lnTo>
                  <a:pt x="0" y="205"/>
                </a:lnTo>
                <a:lnTo>
                  <a:pt x="0" y="181"/>
                </a:lnTo>
                <a:lnTo>
                  <a:pt x="0" y="150"/>
                </a:lnTo>
                <a:lnTo>
                  <a:pt x="8" y="0"/>
                </a:lnTo>
                <a:lnTo>
                  <a:pt x="180" y="0"/>
                </a:lnTo>
                <a:lnTo>
                  <a:pt x="180" y="17"/>
                </a:lnTo>
                <a:lnTo>
                  <a:pt x="189" y="17"/>
                </a:lnTo>
                <a:lnTo>
                  <a:pt x="251" y="0"/>
                </a:lnTo>
                <a:lnTo>
                  <a:pt x="345" y="0"/>
                </a:lnTo>
                <a:lnTo>
                  <a:pt x="361" y="86"/>
                </a:lnTo>
                <a:lnTo>
                  <a:pt x="330" y="110"/>
                </a:lnTo>
                <a:lnTo>
                  <a:pt x="306" y="181"/>
                </a:lnTo>
                <a:lnTo>
                  <a:pt x="306" y="212"/>
                </a:lnTo>
                <a:close/>
              </a:path>
            </a:pathLst>
          </a:custGeom>
          <a:solidFill>
            <a:srgbClr val="C0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7" name="Freeform 46"/>
          <p:cNvSpPr>
            <a:spLocks noChangeAspect="1"/>
          </p:cNvSpPr>
          <p:nvPr/>
        </p:nvSpPr>
        <p:spPr bwMode="auto">
          <a:xfrm>
            <a:off x="4402092" y="4440516"/>
            <a:ext cx="535864" cy="470303"/>
          </a:xfrm>
          <a:custGeom>
            <a:avLst/>
            <a:gdLst>
              <a:gd name="T0" fmla="*/ 132814 w 300"/>
              <a:gd name="T1" fmla="*/ 49203 h 243"/>
              <a:gd name="T2" fmla="*/ 154949 w 300"/>
              <a:gd name="T3" fmla="*/ 62528 h 243"/>
              <a:gd name="T4" fmla="*/ 172273 w 300"/>
              <a:gd name="T5" fmla="*/ 62528 h 243"/>
              <a:gd name="T6" fmla="*/ 210769 w 300"/>
              <a:gd name="T7" fmla="*/ 87130 h 243"/>
              <a:gd name="T8" fmla="*/ 71219 w 300"/>
              <a:gd name="T9" fmla="*/ 193735 h 243"/>
              <a:gd name="T10" fmla="*/ 26948 w 300"/>
              <a:gd name="T11" fmla="*/ 118906 h 243"/>
              <a:gd name="T12" fmla="*/ 22136 w 300"/>
              <a:gd name="T13" fmla="*/ 100455 h 243"/>
              <a:gd name="T14" fmla="*/ 26948 w 300"/>
              <a:gd name="T15" fmla="*/ 100455 h 243"/>
              <a:gd name="T16" fmla="*/ 5775 w 300"/>
              <a:gd name="T17" fmla="*/ 87130 h 243"/>
              <a:gd name="T18" fmla="*/ 17324 w 300"/>
              <a:gd name="T19" fmla="*/ 62528 h 243"/>
              <a:gd name="T20" fmla="*/ 0 w 300"/>
              <a:gd name="T21" fmla="*/ 37927 h 243"/>
              <a:gd name="T22" fmla="*/ 17324 w 300"/>
              <a:gd name="T23" fmla="*/ 24601 h 243"/>
              <a:gd name="T24" fmla="*/ 44271 w 300"/>
              <a:gd name="T25" fmla="*/ 0 h 243"/>
              <a:gd name="T26" fmla="*/ 122227 w 300"/>
              <a:gd name="T27" fmla="*/ 12301 h 243"/>
              <a:gd name="T28" fmla="*/ 132814 w 300"/>
              <a:gd name="T29" fmla="*/ 49203 h 2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00" h="243">
                <a:moveTo>
                  <a:pt x="189" y="62"/>
                </a:moveTo>
                <a:lnTo>
                  <a:pt x="221" y="78"/>
                </a:lnTo>
                <a:lnTo>
                  <a:pt x="245" y="78"/>
                </a:lnTo>
                <a:lnTo>
                  <a:pt x="300" y="109"/>
                </a:lnTo>
                <a:lnTo>
                  <a:pt x="102" y="243"/>
                </a:lnTo>
                <a:lnTo>
                  <a:pt x="39" y="149"/>
                </a:lnTo>
                <a:lnTo>
                  <a:pt x="32" y="126"/>
                </a:lnTo>
                <a:lnTo>
                  <a:pt x="39" y="126"/>
                </a:lnTo>
                <a:lnTo>
                  <a:pt x="8" y="109"/>
                </a:lnTo>
                <a:lnTo>
                  <a:pt x="24" y="78"/>
                </a:lnTo>
                <a:lnTo>
                  <a:pt x="0" y="47"/>
                </a:lnTo>
                <a:lnTo>
                  <a:pt x="24" y="31"/>
                </a:lnTo>
                <a:lnTo>
                  <a:pt x="63" y="0"/>
                </a:lnTo>
                <a:lnTo>
                  <a:pt x="174" y="16"/>
                </a:lnTo>
                <a:lnTo>
                  <a:pt x="189" y="6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47"/>
          <p:cNvSpPr>
            <a:spLocks noChangeAspect="1"/>
          </p:cNvSpPr>
          <p:nvPr/>
        </p:nvSpPr>
        <p:spPr bwMode="auto">
          <a:xfrm>
            <a:off x="2985882" y="7642772"/>
            <a:ext cx="356260" cy="437352"/>
          </a:xfrm>
          <a:custGeom>
            <a:avLst/>
            <a:gdLst>
              <a:gd name="T0" fmla="*/ 67244 w 199"/>
              <a:gd name="T1" fmla="*/ 30790 h 226"/>
              <a:gd name="T2" fmla="*/ 117197 w 199"/>
              <a:gd name="T3" fmla="*/ 62607 h 226"/>
              <a:gd name="T4" fmla="*/ 117197 w 199"/>
              <a:gd name="T5" fmla="*/ 87240 h 226"/>
              <a:gd name="T6" fmla="*/ 133527 w 199"/>
              <a:gd name="T7" fmla="*/ 118030 h 226"/>
              <a:gd name="T8" fmla="*/ 127764 w 199"/>
              <a:gd name="T9" fmla="*/ 142663 h 226"/>
              <a:gd name="T10" fmla="*/ 139291 w 199"/>
              <a:gd name="T11" fmla="*/ 168321 h 226"/>
              <a:gd name="T12" fmla="*/ 139291 w 199"/>
              <a:gd name="T13" fmla="*/ 180638 h 226"/>
              <a:gd name="T14" fmla="*/ 49953 w 199"/>
              <a:gd name="T15" fmla="*/ 180638 h 226"/>
              <a:gd name="T16" fmla="*/ 38425 w 199"/>
              <a:gd name="T17" fmla="*/ 168321 h 226"/>
              <a:gd name="T18" fmla="*/ 16331 w 199"/>
              <a:gd name="T19" fmla="*/ 168321 h 226"/>
              <a:gd name="T20" fmla="*/ 0 w 199"/>
              <a:gd name="T21" fmla="*/ 156005 h 226"/>
              <a:gd name="T22" fmla="*/ 16331 w 199"/>
              <a:gd name="T23" fmla="*/ 99556 h 226"/>
              <a:gd name="T24" fmla="*/ 38425 w 199"/>
              <a:gd name="T25" fmla="*/ 81082 h 226"/>
              <a:gd name="T26" fmla="*/ 27858 w 199"/>
              <a:gd name="T27" fmla="*/ 12316 h 226"/>
              <a:gd name="T28" fmla="*/ 49953 w 199"/>
              <a:gd name="T29" fmla="*/ 12316 h 226"/>
              <a:gd name="T30" fmla="*/ 67244 w 199"/>
              <a:gd name="T31" fmla="*/ 0 h 226"/>
              <a:gd name="T32" fmla="*/ 67244 w 199"/>
              <a:gd name="T33" fmla="*/ 30790 h 2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9" h="226">
                <a:moveTo>
                  <a:pt x="96" y="39"/>
                </a:moveTo>
                <a:lnTo>
                  <a:pt x="167" y="78"/>
                </a:lnTo>
                <a:lnTo>
                  <a:pt x="167" y="109"/>
                </a:lnTo>
                <a:lnTo>
                  <a:pt x="191" y="148"/>
                </a:lnTo>
                <a:lnTo>
                  <a:pt x="183" y="179"/>
                </a:lnTo>
                <a:lnTo>
                  <a:pt x="199" y="210"/>
                </a:lnTo>
                <a:lnTo>
                  <a:pt x="199" y="226"/>
                </a:lnTo>
                <a:lnTo>
                  <a:pt x="72" y="226"/>
                </a:lnTo>
                <a:lnTo>
                  <a:pt x="55" y="210"/>
                </a:lnTo>
                <a:lnTo>
                  <a:pt x="24" y="210"/>
                </a:lnTo>
                <a:lnTo>
                  <a:pt x="0" y="195"/>
                </a:lnTo>
                <a:lnTo>
                  <a:pt x="24" y="125"/>
                </a:lnTo>
                <a:lnTo>
                  <a:pt x="55" y="101"/>
                </a:lnTo>
                <a:lnTo>
                  <a:pt x="40" y="15"/>
                </a:lnTo>
                <a:lnTo>
                  <a:pt x="72" y="15"/>
                </a:lnTo>
                <a:lnTo>
                  <a:pt x="96" y="0"/>
                </a:lnTo>
                <a:lnTo>
                  <a:pt x="96" y="39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9" name="Freeform 48"/>
          <p:cNvSpPr>
            <a:spLocks noChangeAspect="1"/>
          </p:cNvSpPr>
          <p:nvPr/>
        </p:nvSpPr>
        <p:spPr bwMode="auto">
          <a:xfrm>
            <a:off x="1169245" y="4686152"/>
            <a:ext cx="674247" cy="452329"/>
          </a:xfrm>
          <a:custGeom>
            <a:avLst/>
            <a:gdLst>
              <a:gd name="T0" fmla="*/ 16349 w 377"/>
              <a:gd name="T1" fmla="*/ 37927 h 234"/>
              <a:gd name="T2" fmla="*/ 38467 w 377"/>
              <a:gd name="T3" fmla="*/ 55353 h 234"/>
              <a:gd name="T4" fmla="*/ 81743 w 377"/>
              <a:gd name="T5" fmla="*/ 0 h 234"/>
              <a:gd name="T6" fmla="*/ 203877 w 377"/>
              <a:gd name="T7" fmla="*/ 12301 h 234"/>
              <a:gd name="T8" fmla="*/ 193298 w 377"/>
              <a:gd name="T9" fmla="*/ 37927 h 234"/>
              <a:gd name="T10" fmla="*/ 203877 w 377"/>
              <a:gd name="T11" fmla="*/ 68678 h 234"/>
              <a:gd name="T12" fmla="*/ 220225 w 377"/>
              <a:gd name="T13" fmla="*/ 93280 h 234"/>
              <a:gd name="T14" fmla="*/ 248114 w 377"/>
              <a:gd name="T15" fmla="*/ 118906 h 234"/>
              <a:gd name="T16" fmla="*/ 264462 w 377"/>
              <a:gd name="T17" fmla="*/ 155808 h 234"/>
              <a:gd name="T18" fmla="*/ 252922 w 377"/>
              <a:gd name="T19" fmla="*/ 155808 h 234"/>
              <a:gd name="T20" fmla="*/ 252922 w 377"/>
              <a:gd name="T21" fmla="*/ 169133 h 234"/>
              <a:gd name="T22" fmla="*/ 81743 w 377"/>
              <a:gd name="T23" fmla="*/ 169133 h 234"/>
              <a:gd name="T24" fmla="*/ 81743 w 377"/>
              <a:gd name="T25" fmla="*/ 186559 h 234"/>
              <a:gd name="T26" fmla="*/ 76935 w 377"/>
              <a:gd name="T27" fmla="*/ 186559 h 234"/>
              <a:gd name="T28" fmla="*/ 71164 w 377"/>
              <a:gd name="T29" fmla="*/ 181434 h 234"/>
              <a:gd name="T30" fmla="*/ 76935 w 377"/>
              <a:gd name="T31" fmla="*/ 169133 h 234"/>
              <a:gd name="T32" fmla="*/ 38467 w 377"/>
              <a:gd name="T33" fmla="*/ 169133 h 234"/>
              <a:gd name="T34" fmla="*/ 38467 w 377"/>
              <a:gd name="T35" fmla="*/ 137357 h 234"/>
              <a:gd name="T36" fmla="*/ 32697 w 377"/>
              <a:gd name="T37" fmla="*/ 137357 h 234"/>
              <a:gd name="T38" fmla="*/ 0 w 377"/>
              <a:gd name="T39" fmla="*/ 55353 h 234"/>
              <a:gd name="T40" fmla="*/ 16349 w 377"/>
              <a:gd name="T41" fmla="*/ 37927 h 23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77" h="234">
                <a:moveTo>
                  <a:pt x="23" y="47"/>
                </a:moveTo>
                <a:lnTo>
                  <a:pt x="55" y="70"/>
                </a:lnTo>
                <a:lnTo>
                  <a:pt x="117" y="0"/>
                </a:lnTo>
                <a:lnTo>
                  <a:pt x="291" y="16"/>
                </a:lnTo>
                <a:lnTo>
                  <a:pt x="275" y="47"/>
                </a:lnTo>
                <a:lnTo>
                  <a:pt x="291" y="86"/>
                </a:lnTo>
                <a:lnTo>
                  <a:pt x="314" y="117"/>
                </a:lnTo>
                <a:lnTo>
                  <a:pt x="354" y="149"/>
                </a:lnTo>
                <a:lnTo>
                  <a:pt x="377" y="195"/>
                </a:lnTo>
                <a:lnTo>
                  <a:pt x="361" y="195"/>
                </a:lnTo>
                <a:lnTo>
                  <a:pt x="361" y="212"/>
                </a:lnTo>
                <a:lnTo>
                  <a:pt x="117" y="212"/>
                </a:lnTo>
                <a:lnTo>
                  <a:pt x="117" y="234"/>
                </a:lnTo>
                <a:lnTo>
                  <a:pt x="109" y="234"/>
                </a:lnTo>
                <a:lnTo>
                  <a:pt x="102" y="227"/>
                </a:lnTo>
                <a:lnTo>
                  <a:pt x="109" y="212"/>
                </a:lnTo>
                <a:lnTo>
                  <a:pt x="55" y="212"/>
                </a:lnTo>
                <a:lnTo>
                  <a:pt x="55" y="172"/>
                </a:lnTo>
                <a:lnTo>
                  <a:pt x="46" y="172"/>
                </a:lnTo>
                <a:lnTo>
                  <a:pt x="0" y="70"/>
                </a:lnTo>
                <a:lnTo>
                  <a:pt x="23" y="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9"/>
          <p:cNvSpPr>
            <a:spLocks noChangeAspect="1"/>
          </p:cNvSpPr>
          <p:nvPr/>
        </p:nvSpPr>
        <p:spPr bwMode="auto">
          <a:xfrm>
            <a:off x="2187975" y="5608785"/>
            <a:ext cx="630081" cy="425370"/>
          </a:xfrm>
          <a:custGeom>
            <a:avLst/>
            <a:gdLst>
              <a:gd name="T0" fmla="*/ 159333 w 353"/>
              <a:gd name="T1" fmla="*/ 12293 h 220"/>
              <a:gd name="T2" fmla="*/ 186209 w 353"/>
              <a:gd name="T3" fmla="*/ 62488 h 220"/>
              <a:gd name="T4" fmla="*/ 246679 w 353"/>
              <a:gd name="T5" fmla="*/ 88097 h 220"/>
              <a:gd name="T6" fmla="*/ 214044 w 353"/>
              <a:gd name="T7" fmla="*/ 88097 h 220"/>
              <a:gd name="T8" fmla="*/ 131498 w 353"/>
              <a:gd name="T9" fmla="*/ 144438 h 220"/>
              <a:gd name="T10" fmla="*/ 126699 w 353"/>
              <a:gd name="T11" fmla="*/ 162877 h 220"/>
              <a:gd name="T12" fmla="*/ 98863 w 353"/>
              <a:gd name="T13" fmla="*/ 175170 h 220"/>
              <a:gd name="T14" fmla="*/ 66229 w 353"/>
              <a:gd name="T15" fmla="*/ 150585 h 220"/>
              <a:gd name="T16" fmla="*/ 66229 w 353"/>
              <a:gd name="T17" fmla="*/ 126000 h 220"/>
              <a:gd name="T18" fmla="*/ 66229 w 353"/>
              <a:gd name="T19" fmla="*/ 119853 h 220"/>
              <a:gd name="T20" fmla="*/ 55671 w 353"/>
              <a:gd name="T21" fmla="*/ 94244 h 220"/>
              <a:gd name="T22" fmla="*/ 0 w 353"/>
              <a:gd name="T23" fmla="*/ 94244 h 220"/>
              <a:gd name="T24" fmla="*/ 32635 w 353"/>
              <a:gd name="T25" fmla="*/ 25610 h 220"/>
              <a:gd name="T26" fmla="*/ 38394 w 353"/>
              <a:gd name="T27" fmla="*/ 25610 h 220"/>
              <a:gd name="T28" fmla="*/ 38394 w 353"/>
              <a:gd name="T29" fmla="*/ 0 h 220"/>
              <a:gd name="T30" fmla="*/ 159333 w 353"/>
              <a:gd name="T31" fmla="*/ 0 h 220"/>
              <a:gd name="T32" fmla="*/ 159333 w 353"/>
              <a:gd name="T33" fmla="*/ 12293 h 2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53" h="220">
                <a:moveTo>
                  <a:pt x="228" y="15"/>
                </a:moveTo>
                <a:lnTo>
                  <a:pt x="267" y="79"/>
                </a:lnTo>
                <a:lnTo>
                  <a:pt x="353" y="111"/>
                </a:lnTo>
                <a:lnTo>
                  <a:pt x="306" y="111"/>
                </a:lnTo>
                <a:lnTo>
                  <a:pt x="188" y="181"/>
                </a:lnTo>
                <a:lnTo>
                  <a:pt x="181" y="205"/>
                </a:lnTo>
                <a:lnTo>
                  <a:pt x="142" y="220"/>
                </a:lnTo>
                <a:lnTo>
                  <a:pt x="95" y="189"/>
                </a:lnTo>
                <a:lnTo>
                  <a:pt x="95" y="158"/>
                </a:lnTo>
                <a:lnTo>
                  <a:pt x="95" y="150"/>
                </a:lnTo>
                <a:lnTo>
                  <a:pt x="79" y="118"/>
                </a:lnTo>
                <a:lnTo>
                  <a:pt x="0" y="118"/>
                </a:lnTo>
                <a:lnTo>
                  <a:pt x="47" y="32"/>
                </a:lnTo>
                <a:lnTo>
                  <a:pt x="55" y="32"/>
                </a:lnTo>
                <a:lnTo>
                  <a:pt x="55" y="0"/>
                </a:lnTo>
                <a:lnTo>
                  <a:pt x="228" y="0"/>
                </a:lnTo>
                <a:lnTo>
                  <a:pt x="228" y="1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50"/>
          <p:cNvSpPr>
            <a:spLocks noChangeAspect="1"/>
          </p:cNvSpPr>
          <p:nvPr/>
        </p:nvSpPr>
        <p:spPr bwMode="auto">
          <a:xfrm>
            <a:off x="2500071" y="6714147"/>
            <a:ext cx="447534" cy="302553"/>
          </a:xfrm>
          <a:custGeom>
            <a:avLst/>
            <a:gdLst>
              <a:gd name="T0" fmla="*/ 0 w 252"/>
              <a:gd name="T1" fmla="*/ 0 h 156"/>
              <a:gd name="T2" fmla="*/ 22020 w 252"/>
              <a:gd name="T3" fmla="*/ 49473 h 156"/>
              <a:gd name="T4" fmla="*/ 22020 w 252"/>
              <a:gd name="T5" fmla="*/ 69056 h 156"/>
              <a:gd name="T6" fmla="*/ 11489 w 252"/>
              <a:gd name="T7" fmla="*/ 76271 h 156"/>
              <a:gd name="T8" fmla="*/ 22020 w 252"/>
              <a:gd name="T9" fmla="*/ 94823 h 156"/>
              <a:gd name="T10" fmla="*/ 11489 w 252"/>
              <a:gd name="T11" fmla="*/ 107191 h 156"/>
              <a:gd name="T12" fmla="*/ 49784 w 252"/>
              <a:gd name="T13" fmla="*/ 107191 h 156"/>
              <a:gd name="T14" fmla="*/ 49784 w 252"/>
              <a:gd name="T15" fmla="*/ 125744 h 156"/>
              <a:gd name="T16" fmla="*/ 60316 w 252"/>
              <a:gd name="T17" fmla="*/ 107191 h 156"/>
              <a:gd name="T18" fmla="*/ 82336 w 252"/>
              <a:gd name="T19" fmla="*/ 125744 h 156"/>
              <a:gd name="T20" fmla="*/ 169459 w 252"/>
              <a:gd name="T21" fmla="*/ 125744 h 156"/>
              <a:gd name="T22" fmla="*/ 169459 w 252"/>
              <a:gd name="T23" fmla="*/ 101007 h 156"/>
              <a:gd name="T24" fmla="*/ 175203 w 252"/>
              <a:gd name="T25" fmla="*/ 5153 h 156"/>
              <a:gd name="T26" fmla="*/ 0 w 252"/>
              <a:gd name="T27" fmla="*/ 0 h 1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2" h="156">
                <a:moveTo>
                  <a:pt x="0" y="0"/>
                </a:moveTo>
                <a:lnTo>
                  <a:pt x="31" y="62"/>
                </a:lnTo>
                <a:lnTo>
                  <a:pt x="31" y="86"/>
                </a:lnTo>
                <a:lnTo>
                  <a:pt x="16" y="94"/>
                </a:lnTo>
                <a:lnTo>
                  <a:pt x="31" y="117"/>
                </a:lnTo>
                <a:lnTo>
                  <a:pt x="16" y="133"/>
                </a:lnTo>
                <a:lnTo>
                  <a:pt x="71" y="133"/>
                </a:lnTo>
                <a:lnTo>
                  <a:pt x="71" y="156"/>
                </a:lnTo>
                <a:lnTo>
                  <a:pt x="87" y="133"/>
                </a:lnTo>
                <a:lnTo>
                  <a:pt x="118" y="156"/>
                </a:lnTo>
                <a:lnTo>
                  <a:pt x="244" y="156"/>
                </a:lnTo>
                <a:lnTo>
                  <a:pt x="244" y="125"/>
                </a:lnTo>
                <a:lnTo>
                  <a:pt x="252" y="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2" name="Freeform 51"/>
          <p:cNvSpPr>
            <a:spLocks noChangeAspect="1"/>
          </p:cNvSpPr>
          <p:nvPr/>
        </p:nvSpPr>
        <p:spPr bwMode="auto">
          <a:xfrm>
            <a:off x="436114" y="2682119"/>
            <a:ext cx="294430" cy="494269"/>
          </a:xfrm>
          <a:custGeom>
            <a:avLst/>
            <a:gdLst>
              <a:gd name="T0" fmla="*/ 0 w 165"/>
              <a:gd name="T1" fmla="*/ 0 h 256"/>
              <a:gd name="T2" fmla="*/ 115058 w 165"/>
              <a:gd name="T3" fmla="*/ 0 h 256"/>
              <a:gd name="T4" fmla="*/ 71911 w 165"/>
              <a:gd name="T5" fmla="*/ 87081 h 256"/>
              <a:gd name="T6" fmla="*/ 71911 w 165"/>
              <a:gd name="T7" fmla="*/ 141378 h 256"/>
              <a:gd name="T8" fmla="*/ 27806 w 165"/>
              <a:gd name="T9" fmla="*/ 203872 h 256"/>
              <a:gd name="T10" fmla="*/ 0 w 165"/>
              <a:gd name="T11" fmla="*/ 0 h 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5" h="256">
                <a:moveTo>
                  <a:pt x="0" y="0"/>
                </a:moveTo>
                <a:lnTo>
                  <a:pt x="165" y="0"/>
                </a:lnTo>
                <a:lnTo>
                  <a:pt x="103" y="109"/>
                </a:lnTo>
                <a:lnTo>
                  <a:pt x="103" y="178"/>
                </a:lnTo>
                <a:lnTo>
                  <a:pt x="40" y="256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 noChangeAspect="1"/>
          </p:cNvSpPr>
          <p:nvPr/>
        </p:nvSpPr>
        <p:spPr bwMode="auto">
          <a:xfrm>
            <a:off x="2020150" y="3197356"/>
            <a:ext cx="494643" cy="392420"/>
          </a:xfrm>
          <a:custGeom>
            <a:avLst/>
            <a:gdLst>
              <a:gd name="T0" fmla="*/ 44225 w 277"/>
              <a:gd name="T1" fmla="*/ 125144 h 203"/>
              <a:gd name="T2" fmla="*/ 44225 w 277"/>
              <a:gd name="T3" fmla="*/ 88217 h 203"/>
              <a:gd name="T4" fmla="*/ 17305 w 277"/>
              <a:gd name="T5" fmla="*/ 88217 h 203"/>
              <a:gd name="T6" fmla="*/ 0 w 277"/>
              <a:gd name="T7" fmla="*/ 25644 h 203"/>
              <a:gd name="T8" fmla="*/ 5768 w 277"/>
              <a:gd name="T9" fmla="*/ 19490 h 203"/>
              <a:gd name="T10" fmla="*/ 44225 w 277"/>
              <a:gd name="T11" fmla="*/ 25644 h 203"/>
              <a:gd name="T12" fmla="*/ 44225 w 277"/>
              <a:gd name="T13" fmla="*/ 6155 h 203"/>
              <a:gd name="T14" fmla="*/ 77875 w 277"/>
              <a:gd name="T15" fmla="*/ 0 h 203"/>
              <a:gd name="T16" fmla="*/ 77875 w 277"/>
              <a:gd name="T17" fmla="*/ 44108 h 203"/>
              <a:gd name="T18" fmla="*/ 122100 w 277"/>
              <a:gd name="T19" fmla="*/ 88217 h 203"/>
              <a:gd name="T20" fmla="*/ 176900 w 277"/>
              <a:gd name="T21" fmla="*/ 112835 h 203"/>
              <a:gd name="T22" fmla="*/ 176900 w 277"/>
              <a:gd name="T23" fmla="*/ 143608 h 203"/>
              <a:gd name="T24" fmla="*/ 194206 w 277"/>
              <a:gd name="T25" fmla="*/ 162072 h 203"/>
              <a:gd name="T26" fmla="*/ 44225 w 277"/>
              <a:gd name="T27" fmla="*/ 162072 h 203"/>
              <a:gd name="T28" fmla="*/ 44225 w 277"/>
              <a:gd name="T29" fmla="*/ 125144 h 20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77" h="203">
                <a:moveTo>
                  <a:pt x="63" y="157"/>
                </a:moveTo>
                <a:lnTo>
                  <a:pt x="63" y="110"/>
                </a:lnTo>
                <a:lnTo>
                  <a:pt x="24" y="110"/>
                </a:lnTo>
                <a:lnTo>
                  <a:pt x="0" y="32"/>
                </a:lnTo>
                <a:lnTo>
                  <a:pt x="8" y="24"/>
                </a:lnTo>
                <a:lnTo>
                  <a:pt x="63" y="32"/>
                </a:lnTo>
                <a:lnTo>
                  <a:pt x="63" y="8"/>
                </a:lnTo>
                <a:lnTo>
                  <a:pt x="111" y="0"/>
                </a:lnTo>
                <a:lnTo>
                  <a:pt x="111" y="55"/>
                </a:lnTo>
                <a:lnTo>
                  <a:pt x="174" y="110"/>
                </a:lnTo>
                <a:lnTo>
                  <a:pt x="252" y="141"/>
                </a:lnTo>
                <a:lnTo>
                  <a:pt x="252" y="180"/>
                </a:lnTo>
                <a:lnTo>
                  <a:pt x="277" y="203"/>
                </a:lnTo>
                <a:lnTo>
                  <a:pt x="63" y="203"/>
                </a:lnTo>
                <a:lnTo>
                  <a:pt x="63" y="15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53"/>
          <p:cNvSpPr>
            <a:spLocks noChangeAspect="1"/>
          </p:cNvSpPr>
          <p:nvPr/>
        </p:nvSpPr>
        <p:spPr bwMode="auto">
          <a:xfrm>
            <a:off x="1348849" y="8020213"/>
            <a:ext cx="633025" cy="527219"/>
          </a:xfrm>
          <a:custGeom>
            <a:avLst/>
            <a:gdLst>
              <a:gd name="T0" fmla="*/ 4796 w 356"/>
              <a:gd name="T1" fmla="*/ 206682 h 273"/>
              <a:gd name="T2" fmla="*/ 0 w 356"/>
              <a:gd name="T3" fmla="*/ 193315 h 273"/>
              <a:gd name="T4" fmla="*/ 4796 w 356"/>
              <a:gd name="T5" fmla="*/ 180976 h 273"/>
              <a:gd name="T6" fmla="*/ 45080 w 356"/>
              <a:gd name="T7" fmla="*/ 156297 h 273"/>
              <a:gd name="T8" fmla="*/ 54672 w 356"/>
              <a:gd name="T9" fmla="*/ 137788 h 273"/>
              <a:gd name="T10" fmla="*/ 54672 w 356"/>
              <a:gd name="T11" fmla="*/ 112082 h 273"/>
              <a:gd name="T12" fmla="*/ 54672 w 356"/>
              <a:gd name="T13" fmla="*/ 18509 h 273"/>
              <a:gd name="T14" fmla="*/ 71937 w 356"/>
              <a:gd name="T15" fmla="*/ 18509 h 273"/>
              <a:gd name="T16" fmla="*/ 71937 w 356"/>
              <a:gd name="T17" fmla="*/ 12339 h 273"/>
              <a:gd name="T18" fmla="*/ 160179 w 356"/>
              <a:gd name="T19" fmla="*/ 0 h 273"/>
              <a:gd name="T20" fmla="*/ 182240 w 356"/>
              <a:gd name="T21" fmla="*/ 0 h 273"/>
              <a:gd name="T22" fmla="*/ 248422 w 356"/>
              <a:gd name="T23" fmla="*/ 0 h 273"/>
              <a:gd name="T24" fmla="*/ 243626 w 356"/>
              <a:gd name="T25" fmla="*/ 219022 h 273"/>
              <a:gd name="T26" fmla="*/ 4796 w 356"/>
              <a:gd name="T27" fmla="*/ 206682 h 27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56" h="273">
                <a:moveTo>
                  <a:pt x="7" y="258"/>
                </a:moveTo>
                <a:lnTo>
                  <a:pt x="0" y="241"/>
                </a:lnTo>
                <a:lnTo>
                  <a:pt x="7" y="226"/>
                </a:lnTo>
                <a:lnTo>
                  <a:pt x="64" y="195"/>
                </a:lnTo>
                <a:lnTo>
                  <a:pt x="79" y="172"/>
                </a:lnTo>
                <a:lnTo>
                  <a:pt x="79" y="140"/>
                </a:lnTo>
                <a:lnTo>
                  <a:pt x="79" y="23"/>
                </a:lnTo>
                <a:lnTo>
                  <a:pt x="103" y="23"/>
                </a:lnTo>
                <a:lnTo>
                  <a:pt x="103" y="15"/>
                </a:lnTo>
                <a:lnTo>
                  <a:pt x="230" y="0"/>
                </a:lnTo>
                <a:lnTo>
                  <a:pt x="261" y="0"/>
                </a:lnTo>
                <a:lnTo>
                  <a:pt x="356" y="0"/>
                </a:lnTo>
                <a:lnTo>
                  <a:pt x="349" y="273"/>
                </a:lnTo>
                <a:lnTo>
                  <a:pt x="7" y="258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5" name="Freeform 54"/>
          <p:cNvSpPr>
            <a:spLocks noChangeAspect="1"/>
          </p:cNvSpPr>
          <p:nvPr/>
        </p:nvSpPr>
        <p:spPr bwMode="auto">
          <a:xfrm>
            <a:off x="2008373" y="4075057"/>
            <a:ext cx="409258" cy="485281"/>
          </a:xfrm>
          <a:custGeom>
            <a:avLst/>
            <a:gdLst>
              <a:gd name="T0" fmla="*/ 0 w 229"/>
              <a:gd name="T1" fmla="*/ 188120 h 250"/>
              <a:gd name="T2" fmla="*/ 5769 w 229"/>
              <a:gd name="T3" fmla="*/ 0 h 250"/>
              <a:gd name="T4" fmla="*/ 32689 w 229"/>
              <a:gd name="T5" fmla="*/ 5140 h 250"/>
              <a:gd name="T6" fmla="*/ 49995 w 229"/>
              <a:gd name="T7" fmla="*/ 30839 h 250"/>
              <a:gd name="T8" fmla="*/ 160560 w 229"/>
              <a:gd name="T9" fmla="*/ 118218 h 250"/>
              <a:gd name="T10" fmla="*/ 149984 w 229"/>
              <a:gd name="T11" fmla="*/ 137749 h 250"/>
              <a:gd name="T12" fmla="*/ 116334 w 229"/>
              <a:gd name="T13" fmla="*/ 200456 h 250"/>
              <a:gd name="T14" fmla="*/ 110565 w 229"/>
              <a:gd name="T15" fmla="*/ 188120 h 250"/>
              <a:gd name="T16" fmla="*/ 83645 w 229"/>
              <a:gd name="T17" fmla="*/ 188120 h 250"/>
              <a:gd name="T18" fmla="*/ 32689 w 229"/>
              <a:gd name="T19" fmla="*/ 188120 h 250"/>
              <a:gd name="T20" fmla="*/ 0 w 229"/>
              <a:gd name="T21" fmla="*/ 188120 h 2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9" h="250">
                <a:moveTo>
                  <a:pt x="0" y="235"/>
                </a:moveTo>
                <a:lnTo>
                  <a:pt x="8" y="0"/>
                </a:lnTo>
                <a:lnTo>
                  <a:pt x="47" y="7"/>
                </a:lnTo>
                <a:lnTo>
                  <a:pt x="71" y="39"/>
                </a:lnTo>
                <a:lnTo>
                  <a:pt x="229" y="148"/>
                </a:lnTo>
                <a:lnTo>
                  <a:pt x="214" y="172"/>
                </a:lnTo>
                <a:lnTo>
                  <a:pt x="166" y="250"/>
                </a:lnTo>
                <a:lnTo>
                  <a:pt x="158" y="235"/>
                </a:lnTo>
                <a:lnTo>
                  <a:pt x="119" y="235"/>
                </a:lnTo>
                <a:lnTo>
                  <a:pt x="47" y="235"/>
                </a:lnTo>
                <a:lnTo>
                  <a:pt x="0" y="23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55"/>
          <p:cNvSpPr>
            <a:spLocks noChangeAspect="1"/>
          </p:cNvSpPr>
          <p:nvPr/>
        </p:nvSpPr>
        <p:spPr bwMode="auto">
          <a:xfrm>
            <a:off x="3227315" y="6144990"/>
            <a:ext cx="674245" cy="751887"/>
          </a:xfrm>
          <a:custGeom>
            <a:avLst/>
            <a:gdLst>
              <a:gd name="T0" fmla="*/ 44281 w 378"/>
              <a:gd name="T1" fmla="*/ 74747 h 390"/>
              <a:gd name="T2" fmla="*/ 38505 w 378"/>
              <a:gd name="T3" fmla="*/ 62459 h 390"/>
              <a:gd name="T4" fmla="*/ 105889 w 378"/>
              <a:gd name="T5" fmla="*/ 0 h 390"/>
              <a:gd name="T6" fmla="*/ 121291 w 378"/>
              <a:gd name="T7" fmla="*/ 18431 h 390"/>
              <a:gd name="T8" fmla="*/ 194450 w 378"/>
              <a:gd name="T9" fmla="*/ 180211 h 390"/>
              <a:gd name="T10" fmla="*/ 248357 w 378"/>
              <a:gd name="T11" fmla="*/ 143350 h 390"/>
              <a:gd name="T12" fmla="*/ 265684 w 378"/>
              <a:gd name="T13" fmla="*/ 143350 h 390"/>
              <a:gd name="T14" fmla="*/ 227179 w 378"/>
              <a:gd name="T15" fmla="*/ 180211 h 390"/>
              <a:gd name="T16" fmla="*/ 227179 w 378"/>
              <a:gd name="T17" fmla="*/ 167924 h 390"/>
              <a:gd name="T18" fmla="*/ 209852 w 378"/>
              <a:gd name="T19" fmla="*/ 180211 h 390"/>
              <a:gd name="T20" fmla="*/ 215628 w 378"/>
              <a:gd name="T21" fmla="*/ 186354 h 390"/>
              <a:gd name="T22" fmla="*/ 94337 w 378"/>
              <a:gd name="T23" fmla="*/ 310249 h 390"/>
              <a:gd name="T24" fmla="*/ 77973 w 378"/>
              <a:gd name="T25" fmla="*/ 279532 h 390"/>
              <a:gd name="T26" fmla="*/ 61608 w 378"/>
              <a:gd name="T27" fmla="*/ 279532 h 390"/>
              <a:gd name="T28" fmla="*/ 44281 w 378"/>
              <a:gd name="T29" fmla="*/ 260077 h 390"/>
              <a:gd name="T30" fmla="*/ 55832 w 378"/>
              <a:gd name="T31" fmla="*/ 260077 h 390"/>
              <a:gd name="T32" fmla="*/ 44281 w 378"/>
              <a:gd name="T33" fmla="*/ 254957 h 390"/>
              <a:gd name="T34" fmla="*/ 44281 w 378"/>
              <a:gd name="T35" fmla="*/ 241646 h 390"/>
              <a:gd name="T36" fmla="*/ 38505 w 378"/>
              <a:gd name="T37" fmla="*/ 229359 h 390"/>
              <a:gd name="T38" fmla="*/ 44281 w 378"/>
              <a:gd name="T39" fmla="*/ 210929 h 390"/>
              <a:gd name="T40" fmla="*/ 22140 w 378"/>
              <a:gd name="T41" fmla="*/ 192498 h 390"/>
              <a:gd name="T42" fmla="*/ 38505 w 378"/>
              <a:gd name="T43" fmla="*/ 180211 h 390"/>
              <a:gd name="T44" fmla="*/ 33692 w 378"/>
              <a:gd name="T45" fmla="*/ 167924 h 390"/>
              <a:gd name="T46" fmla="*/ 44281 w 378"/>
              <a:gd name="T47" fmla="*/ 161780 h 390"/>
              <a:gd name="T48" fmla="*/ 0 w 378"/>
              <a:gd name="T49" fmla="*/ 111608 h 390"/>
              <a:gd name="T50" fmla="*/ 17327 w 378"/>
              <a:gd name="T51" fmla="*/ 99321 h 390"/>
              <a:gd name="T52" fmla="*/ 44281 w 378"/>
              <a:gd name="T53" fmla="*/ 74747 h 3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78" h="390">
                <a:moveTo>
                  <a:pt x="63" y="94"/>
                </a:moveTo>
                <a:lnTo>
                  <a:pt x="55" y="78"/>
                </a:lnTo>
                <a:lnTo>
                  <a:pt x="150" y="0"/>
                </a:lnTo>
                <a:lnTo>
                  <a:pt x="173" y="23"/>
                </a:lnTo>
                <a:lnTo>
                  <a:pt x="276" y="226"/>
                </a:lnTo>
                <a:lnTo>
                  <a:pt x="354" y="180"/>
                </a:lnTo>
                <a:lnTo>
                  <a:pt x="378" y="180"/>
                </a:lnTo>
                <a:lnTo>
                  <a:pt x="323" y="226"/>
                </a:lnTo>
                <a:lnTo>
                  <a:pt x="323" y="211"/>
                </a:lnTo>
                <a:lnTo>
                  <a:pt x="299" y="226"/>
                </a:lnTo>
                <a:lnTo>
                  <a:pt x="307" y="234"/>
                </a:lnTo>
                <a:lnTo>
                  <a:pt x="134" y="390"/>
                </a:lnTo>
                <a:lnTo>
                  <a:pt x="111" y="351"/>
                </a:lnTo>
                <a:lnTo>
                  <a:pt x="87" y="351"/>
                </a:lnTo>
                <a:lnTo>
                  <a:pt x="63" y="327"/>
                </a:lnTo>
                <a:lnTo>
                  <a:pt x="79" y="327"/>
                </a:lnTo>
                <a:lnTo>
                  <a:pt x="63" y="320"/>
                </a:lnTo>
                <a:lnTo>
                  <a:pt x="63" y="304"/>
                </a:lnTo>
                <a:lnTo>
                  <a:pt x="55" y="288"/>
                </a:lnTo>
                <a:lnTo>
                  <a:pt x="63" y="265"/>
                </a:lnTo>
                <a:lnTo>
                  <a:pt x="31" y="242"/>
                </a:lnTo>
                <a:lnTo>
                  <a:pt x="55" y="226"/>
                </a:lnTo>
                <a:lnTo>
                  <a:pt x="48" y="211"/>
                </a:lnTo>
                <a:lnTo>
                  <a:pt x="63" y="203"/>
                </a:lnTo>
                <a:lnTo>
                  <a:pt x="0" y="140"/>
                </a:lnTo>
                <a:lnTo>
                  <a:pt x="24" y="125"/>
                </a:lnTo>
                <a:lnTo>
                  <a:pt x="63" y="9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56"/>
          <p:cNvSpPr>
            <a:spLocks noChangeAspect="1"/>
          </p:cNvSpPr>
          <p:nvPr/>
        </p:nvSpPr>
        <p:spPr bwMode="auto">
          <a:xfrm>
            <a:off x="2399964" y="6369659"/>
            <a:ext cx="547640" cy="359468"/>
          </a:xfrm>
          <a:custGeom>
            <a:avLst/>
            <a:gdLst>
              <a:gd name="T0" fmla="*/ 39312 w 308"/>
              <a:gd name="T1" fmla="*/ 141826 h 186"/>
              <a:gd name="T2" fmla="*/ 26847 w 308"/>
              <a:gd name="T3" fmla="*/ 134683 h 186"/>
              <a:gd name="T4" fmla="*/ 26847 w 308"/>
              <a:gd name="T5" fmla="*/ 110195 h 186"/>
              <a:gd name="T6" fmla="*/ 0 w 308"/>
              <a:gd name="T7" fmla="*/ 73464 h 186"/>
              <a:gd name="T8" fmla="*/ 5753 w 308"/>
              <a:gd name="T9" fmla="*/ 68362 h 186"/>
              <a:gd name="T10" fmla="*/ 39312 w 308"/>
              <a:gd name="T11" fmla="*/ 18366 h 186"/>
              <a:gd name="T12" fmla="*/ 77664 w 308"/>
              <a:gd name="T13" fmla="*/ 0 h 186"/>
              <a:gd name="T14" fmla="*/ 99717 w 308"/>
              <a:gd name="T15" fmla="*/ 0 h 186"/>
              <a:gd name="T16" fmla="*/ 209022 w 308"/>
              <a:gd name="T17" fmla="*/ 0 h 186"/>
              <a:gd name="T18" fmla="*/ 214775 w 308"/>
              <a:gd name="T19" fmla="*/ 0 h 186"/>
              <a:gd name="T20" fmla="*/ 214775 w 308"/>
              <a:gd name="T21" fmla="*/ 98972 h 186"/>
              <a:gd name="T22" fmla="*/ 214775 w 308"/>
              <a:gd name="T23" fmla="*/ 146927 h 186"/>
              <a:gd name="T24" fmla="*/ 39312 w 308"/>
              <a:gd name="T25" fmla="*/ 141826 h 1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08" h="186">
                <a:moveTo>
                  <a:pt x="56" y="179"/>
                </a:moveTo>
                <a:lnTo>
                  <a:pt x="39" y="171"/>
                </a:lnTo>
                <a:lnTo>
                  <a:pt x="39" y="140"/>
                </a:lnTo>
                <a:lnTo>
                  <a:pt x="0" y="93"/>
                </a:lnTo>
                <a:lnTo>
                  <a:pt x="8" y="86"/>
                </a:lnTo>
                <a:lnTo>
                  <a:pt x="56" y="23"/>
                </a:lnTo>
                <a:lnTo>
                  <a:pt x="111" y="0"/>
                </a:lnTo>
                <a:lnTo>
                  <a:pt x="143" y="0"/>
                </a:lnTo>
                <a:lnTo>
                  <a:pt x="300" y="0"/>
                </a:lnTo>
                <a:lnTo>
                  <a:pt x="308" y="0"/>
                </a:lnTo>
                <a:lnTo>
                  <a:pt x="308" y="125"/>
                </a:lnTo>
                <a:lnTo>
                  <a:pt x="308" y="186"/>
                </a:lnTo>
                <a:lnTo>
                  <a:pt x="56" y="179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8" name="Freeform 57"/>
          <p:cNvSpPr>
            <a:spLocks noChangeAspect="1"/>
          </p:cNvSpPr>
          <p:nvPr/>
        </p:nvSpPr>
        <p:spPr bwMode="auto">
          <a:xfrm>
            <a:off x="1864101" y="7250354"/>
            <a:ext cx="603584" cy="284578"/>
          </a:xfrm>
          <a:custGeom>
            <a:avLst/>
            <a:gdLst>
              <a:gd name="T0" fmla="*/ 16330 w 339"/>
              <a:gd name="T1" fmla="*/ 116515 h 147"/>
              <a:gd name="T2" fmla="*/ 22094 w 339"/>
              <a:gd name="T3" fmla="*/ 97096 h 147"/>
              <a:gd name="T4" fmla="*/ 0 w 339"/>
              <a:gd name="T5" fmla="*/ 49059 h 147"/>
              <a:gd name="T6" fmla="*/ 0 w 339"/>
              <a:gd name="T7" fmla="*/ 5110 h 147"/>
              <a:gd name="T8" fmla="*/ 83571 w 339"/>
              <a:gd name="T9" fmla="*/ 5110 h 147"/>
              <a:gd name="T10" fmla="*/ 210369 w 339"/>
              <a:gd name="T11" fmla="*/ 5110 h 147"/>
              <a:gd name="T12" fmla="*/ 226699 w 339"/>
              <a:gd name="T13" fmla="*/ 0 h 147"/>
              <a:gd name="T14" fmla="*/ 232462 w 339"/>
              <a:gd name="T15" fmla="*/ 0 h 147"/>
              <a:gd name="T16" fmla="*/ 226699 w 339"/>
              <a:gd name="T17" fmla="*/ 5110 h 147"/>
              <a:gd name="T18" fmla="*/ 232462 w 339"/>
              <a:gd name="T19" fmla="*/ 5110 h 147"/>
              <a:gd name="T20" fmla="*/ 232462 w 339"/>
              <a:gd name="T21" fmla="*/ 42927 h 147"/>
              <a:gd name="T22" fmla="*/ 237265 w 339"/>
              <a:gd name="T23" fmla="*/ 42927 h 147"/>
              <a:gd name="T24" fmla="*/ 232462 w 339"/>
              <a:gd name="T25" fmla="*/ 49059 h 147"/>
              <a:gd name="T26" fmla="*/ 232462 w 339"/>
              <a:gd name="T27" fmla="*/ 110383 h 147"/>
              <a:gd name="T28" fmla="*/ 160418 w 339"/>
              <a:gd name="T29" fmla="*/ 110383 h 147"/>
              <a:gd name="T30" fmla="*/ 16330 w 339"/>
              <a:gd name="T31" fmla="*/ 116515 h 14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39" h="147">
                <a:moveTo>
                  <a:pt x="24" y="147"/>
                </a:moveTo>
                <a:lnTo>
                  <a:pt x="32" y="123"/>
                </a:lnTo>
                <a:lnTo>
                  <a:pt x="0" y="62"/>
                </a:lnTo>
                <a:lnTo>
                  <a:pt x="0" y="7"/>
                </a:lnTo>
                <a:lnTo>
                  <a:pt x="119" y="7"/>
                </a:lnTo>
                <a:lnTo>
                  <a:pt x="300" y="7"/>
                </a:lnTo>
                <a:lnTo>
                  <a:pt x="324" y="0"/>
                </a:lnTo>
                <a:lnTo>
                  <a:pt x="332" y="0"/>
                </a:lnTo>
                <a:lnTo>
                  <a:pt x="324" y="7"/>
                </a:lnTo>
                <a:lnTo>
                  <a:pt x="332" y="7"/>
                </a:lnTo>
                <a:lnTo>
                  <a:pt x="332" y="54"/>
                </a:lnTo>
                <a:lnTo>
                  <a:pt x="339" y="54"/>
                </a:lnTo>
                <a:lnTo>
                  <a:pt x="332" y="62"/>
                </a:lnTo>
                <a:lnTo>
                  <a:pt x="332" y="139"/>
                </a:lnTo>
                <a:lnTo>
                  <a:pt x="229" y="139"/>
                </a:lnTo>
                <a:lnTo>
                  <a:pt x="24" y="1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58"/>
          <p:cNvSpPr>
            <a:spLocks noChangeAspect="1"/>
          </p:cNvSpPr>
          <p:nvPr/>
        </p:nvSpPr>
        <p:spPr bwMode="auto">
          <a:xfrm>
            <a:off x="1307628" y="4302720"/>
            <a:ext cx="418092" cy="305547"/>
          </a:xfrm>
          <a:custGeom>
            <a:avLst/>
            <a:gdLst>
              <a:gd name="T0" fmla="*/ 0 w 235"/>
              <a:gd name="T1" fmla="*/ 125402 h 159"/>
              <a:gd name="T2" fmla="*/ 0 w 235"/>
              <a:gd name="T3" fmla="*/ 43840 h 159"/>
              <a:gd name="T4" fmla="*/ 0 w 235"/>
              <a:gd name="T5" fmla="*/ 5098 h 159"/>
              <a:gd name="T6" fmla="*/ 70031 w 235"/>
              <a:gd name="T7" fmla="*/ 5098 h 159"/>
              <a:gd name="T8" fmla="*/ 87299 w 235"/>
              <a:gd name="T9" fmla="*/ 0 h 159"/>
              <a:gd name="T10" fmla="*/ 136225 w 235"/>
              <a:gd name="T11" fmla="*/ 0 h 159"/>
              <a:gd name="T12" fmla="*/ 164045 w 235"/>
              <a:gd name="T13" fmla="*/ 30586 h 159"/>
              <a:gd name="T14" fmla="*/ 125672 w 235"/>
              <a:gd name="T15" fmla="*/ 68308 h 159"/>
              <a:gd name="T16" fmla="*/ 125672 w 235"/>
              <a:gd name="T17" fmla="*/ 74426 h 159"/>
              <a:gd name="T18" fmla="*/ 87299 w 235"/>
              <a:gd name="T19" fmla="*/ 99914 h 159"/>
              <a:gd name="T20" fmla="*/ 70031 w 235"/>
              <a:gd name="T21" fmla="*/ 93797 h 159"/>
              <a:gd name="T22" fmla="*/ 48926 w 235"/>
              <a:gd name="T23" fmla="*/ 125402 h 159"/>
              <a:gd name="T24" fmla="*/ 0 w 235"/>
              <a:gd name="T25" fmla="*/ 125402 h 15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5" h="159">
                <a:moveTo>
                  <a:pt x="0" y="159"/>
                </a:moveTo>
                <a:lnTo>
                  <a:pt x="0" y="55"/>
                </a:lnTo>
                <a:lnTo>
                  <a:pt x="0" y="7"/>
                </a:lnTo>
                <a:lnTo>
                  <a:pt x="101" y="7"/>
                </a:lnTo>
                <a:lnTo>
                  <a:pt x="125" y="0"/>
                </a:lnTo>
                <a:lnTo>
                  <a:pt x="195" y="0"/>
                </a:lnTo>
                <a:lnTo>
                  <a:pt x="235" y="39"/>
                </a:lnTo>
                <a:lnTo>
                  <a:pt x="180" y="87"/>
                </a:lnTo>
                <a:lnTo>
                  <a:pt x="180" y="95"/>
                </a:lnTo>
                <a:lnTo>
                  <a:pt x="125" y="127"/>
                </a:lnTo>
                <a:lnTo>
                  <a:pt x="101" y="119"/>
                </a:lnTo>
                <a:lnTo>
                  <a:pt x="70" y="159"/>
                </a:lnTo>
                <a:lnTo>
                  <a:pt x="0" y="15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59"/>
          <p:cNvSpPr>
            <a:spLocks noChangeAspect="1"/>
          </p:cNvSpPr>
          <p:nvPr/>
        </p:nvSpPr>
        <p:spPr bwMode="auto">
          <a:xfrm>
            <a:off x="1039695" y="7427092"/>
            <a:ext cx="615361" cy="593122"/>
          </a:xfrm>
          <a:custGeom>
            <a:avLst/>
            <a:gdLst>
              <a:gd name="T0" fmla="*/ 44042 w 347"/>
              <a:gd name="T1" fmla="*/ 231662 h 306"/>
              <a:gd name="T2" fmla="*/ 4787 w 347"/>
              <a:gd name="T3" fmla="*/ 193735 h 306"/>
              <a:gd name="T4" fmla="*/ 4787 w 347"/>
              <a:gd name="T5" fmla="*/ 175284 h 306"/>
              <a:gd name="T6" fmla="*/ 16276 w 347"/>
              <a:gd name="T7" fmla="*/ 162983 h 306"/>
              <a:gd name="T8" fmla="*/ 0 w 347"/>
              <a:gd name="T9" fmla="*/ 137357 h 306"/>
              <a:gd name="T10" fmla="*/ 16276 w 347"/>
              <a:gd name="T11" fmla="*/ 118906 h 306"/>
              <a:gd name="T12" fmla="*/ 16276 w 347"/>
              <a:gd name="T13" fmla="*/ 88154 h 306"/>
              <a:gd name="T14" fmla="*/ 26808 w 347"/>
              <a:gd name="T15" fmla="*/ 44077 h 306"/>
              <a:gd name="T16" fmla="*/ 22021 w 347"/>
              <a:gd name="T17" fmla="*/ 18451 h 306"/>
              <a:gd name="T18" fmla="*/ 38298 w 347"/>
              <a:gd name="T19" fmla="*/ 0 h 306"/>
              <a:gd name="T20" fmla="*/ 44042 w 347"/>
              <a:gd name="T21" fmla="*/ 0 h 306"/>
              <a:gd name="T22" fmla="*/ 44042 w 347"/>
              <a:gd name="T23" fmla="*/ 18451 h 306"/>
              <a:gd name="T24" fmla="*/ 148403 w 347"/>
              <a:gd name="T25" fmla="*/ 0 h 306"/>
              <a:gd name="T26" fmla="*/ 164679 w 347"/>
              <a:gd name="T27" fmla="*/ 0 h 306"/>
              <a:gd name="T28" fmla="*/ 153190 w 347"/>
              <a:gd name="T29" fmla="*/ 24601 h 306"/>
              <a:gd name="T30" fmla="*/ 164679 w 347"/>
              <a:gd name="T31" fmla="*/ 44077 h 306"/>
              <a:gd name="T32" fmla="*/ 235530 w 347"/>
              <a:gd name="T33" fmla="*/ 44077 h 306"/>
              <a:gd name="T34" fmla="*/ 235530 w 347"/>
              <a:gd name="T35" fmla="*/ 94305 h 306"/>
              <a:gd name="T36" fmla="*/ 241274 w 347"/>
              <a:gd name="T37" fmla="*/ 94305 h 306"/>
              <a:gd name="T38" fmla="*/ 235530 w 347"/>
              <a:gd name="T39" fmla="*/ 144532 h 306"/>
              <a:gd name="T40" fmla="*/ 104361 w 347"/>
              <a:gd name="T41" fmla="*/ 144532 h 306"/>
              <a:gd name="T42" fmla="*/ 97659 w 347"/>
              <a:gd name="T43" fmla="*/ 243962 h 306"/>
              <a:gd name="T44" fmla="*/ 44042 w 347"/>
              <a:gd name="T45" fmla="*/ 243962 h 306"/>
              <a:gd name="T46" fmla="*/ 44042 w 347"/>
              <a:gd name="T47" fmla="*/ 231662 h 30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47" h="306">
                <a:moveTo>
                  <a:pt x="63" y="290"/>
                </a:moveTo>
                <a:lnTo>
                  <a:pt x="7" y="243"/>
                </a:lnTo>
                <a:lnTo>
                  <a:pt x="7" y="220"/>
                </a:lnTo>
                <a:lnTo>
                  <a:pt x="24" y="204"/>
                </a:lnTo>
                <a:lnTo>
                  <a:pt x="0" y="172"/>
                </a:lnTo>
                <a:lnTo>
                  <a:pt x="24" y="149"/>
                </a:lnTo>
                <a:lnTo>
                  <a:pt x="24" y="110"/>
                </a:lnTo>
                <a:lnTo>
                  <a:pt x="39" y="55"/>
                </a:lnTo>
                <a:lnTo>
                  <a:pt x="31" y="23"/>
                </a:lnTo>
                <a:lnTo>
                  <a:pt x="55" y="0"/>
                </a:lnTo>
                <a:lnTo>
                  <a:pt x="63" y="0"/>
                </a:lnTo>
                <a:lnTo>
                  <a:pt x="63" y="23"/>
                </a:lnTo>
                <a:lnTo>
                  <a:pt x="213" y="0"/>
                </a:lnTo>
                <a:lnTo>
                  <a:pt x="237" y="0"/>
                </a:lnTo>
                <a:lnTo>
                  <a:pt x="220" y="31"/>
                </a:lnTo>
                <a:lnTo>
                  <a:pt x="237" y="55"/>
                </a:lnTo>
                <a:lnTo>
                  <a:pt x="339" y="55"/>
                </a:lnTo>
                <a:lnTo>
                  <a:pt x="339" y="118"/>
                </a:lnTo>
                <a:lnTo>
                  <a:pt x="347" y="118"/>
                </a:lnTo>
                <a:lnTo>
                  <a:pt x="339" y="181"/>
                </a:lnTo>
                <a:lnTo>
                  <a:pt x="150" y="181"/>
                </a:lnTo>
                <a:lnTo>
                  <a:pt x="141" y="306"/>
                </a:lnTo>
                <a:lnTo>
                  <a:pt x="63" y="306"/>
                </a:lnTo>
                <a:lnTo>
                  <a:pt x="63" y="290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1" name="Freeform 60"/>
          <p:cNvSpPr>
            <a:spLocks noChangeAspect="1"/>
          </p:cNvSpPr>
          <p:nvPr/>
        </p:nvSpPr>
        <p:spPr bwMode="auto">
          <a:xfrm>
            <a:off x="3536466" y="8307787"/>
            <a:ext cx="712522" cy="365459"/>
          </a:xfrm>
          <a:custGeom>
            <a:avLst/>
            <a:gdLst>
              <a:gd name="T0" fmla="*/ 0 w 400"/>
              <a:gd name="T1" fmla="*/ 138382 h 189"/>
              <a:gd name="T2" fmla="*/ 0 w 400"/>
              <a:gd name="T3" fmla="*/ 125056 h 189"/>
              <a:gd name="T4" fmla="*/ 16305 w 400"/>
              <a:gd name="T5" fmla="*/ 125056 h 189"/>
              <a:gd name="T6" fmla="*/ 0 w 400"/>
              <a:gd name="T7" fmla="*/ 119931 h 189"/>
              <a:gd name="T8" fmla="*/ 0 w 400"/>
              <a:gd name="T9" fmla="*/ 44077 h 189"/>
              <a:gd name="T10" fmla="*/ 16305 w 400"/>
              <a:gd name="T11" fmla="*/ 37927 h 189"/>
              <a:gd name="T12" fmla="*/ 27814 w 400"/>
              <a:gd name="T13" fmla="*/ 6150 h 189"/>
              <a:gd name="T14" fmla="*/ 60425 w 400"/>
              <a:gd name="T15" fmla="*/ 6150 h 189"/>
              <a:gd name="T16" fmla="*/ 82484 w 400"/>
              <a:gd name="T17" fmla="*/ 0 h 189"/>
              <a:gd name="T18" fmla="*/ 147704 w 400"/>
              <a:gd name="T19" fmla="*/ 19476 h 189"/>
              <a:gd name="T20" fmla="*/ 147704 w 400"/>
              <a:gd name="T21" fmla="*/ 24601 h 189"/>
              <a:gd name="T22" fmla="*/ 147704 w 400"/>
              <a:gd name="T23" fmla="*/ 44077 h 189"/>
              <a:gd name="T24" fmla="*/ 169764 w 400"/>
              <a:gd name="T25" fmla="*/ 69704 h 189"/>
              <a:gd name="T26" fmla="*/ 262799 w 400"/>
              <a:gd name="T27" fmla="*/ 94305 h 189"/>
              <a:gd name="T28" fmla="*/ 279104 w 400"/>
              <a:gd name="T29" fmla="*/ 94305 h 189"/>
              <a:gd name="T30" fmla="*/ 273349 w 400"/>
              <a:gd name="T31" fmla="*/ 150683 h 189"/>
              <a:gd name="T32" fmla="*/ 0 w 400"/>
              <a:gd name="T33" fmla="*/ 138382 h 18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00" h="189">
                <a:moveTo>
                  <a:pt x="0" y="173"/>
                </a:moveTo>
                <a:lnTo>
                  <a:pt x="0" y="157"/>
                </a:lnTo>
                <a:lnTo>
                  <a:pt x="24" y="157"/>
                </a:lnTo>
                <a:lnTo>
                  <a:pt x="0" y="150"/>
                </a:lnTo>
                <a:lnTo>
                  <a:pt x="0" y="55"/>
                </a:lnTo>
                <a:lnTo>
                  <a:pt x="24" y="48"/>
                </a:lnTo>
                <a:lnTo>
                  <a:pt x="40" y="8"/>
                </a:lnTo>
                <a:lnTo>
                  <a:pt x="86" y="8"/>
                </a:lnTo>
                <a:lnTo>
                  <a:pt x="118" y="0"/>
                </a:lnTo>
                <a:lnTo>
                  <a:pt x="212" y="24"/>
                </a:lnTo>
                <a:lnTo>
                  <a:pt x="212" y="31"/>
                </a:lnTo>
                <a:lnTo>
                  <a:pt x="212" y="55"/>
                </a:lnTo>
                <a:lnTo>
                  <a:pt x="243" y="87"/>
                </a:lnTo>
                <a:lnTo>
                  <a:pt x="376" y="118"/>
                </a:lnTo>
                <a:lnTo>
                  <a:pt x="400" y="118"/>
                </a:lnTo>
                <a:lnTo>
                  <a:pt x="392" y="189"/>
                </a:lnTo>
                <a:lnTo>
                  <a:pt x="0" y="17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61"/>
          <p:cNvSpPr>
            <a:spLocks noChangeAspect="1"/>
          </p:cNvSpPr>
          <p:nvPr/>
        </p:nvSpPr>
        <p:spPr bwMode="auto">
          <a:xfrm>
            <a:off x="5541539" y="5959265"/>
            <a:ext cx="532918" cy="653033"/>
          </a:xfrm>
          <a:custGeom>
            <a:avLst/>
            <a:gdLst>
              <a:gd name="T0" fmla="*/ 104773 w 299"/>
              <a:gd name="T1" fmla="*/ 19468 h 337"/>
              <a:gd name="T2" fmla="*/ 132649 w 299"/>
              <a:gd name="T3" fmla="*/ 19468 h 337"/>
              <a:gd name="T4" fmla="*/ 137455 w 299"/>
              <a:gd name="T5" fmla="*/ 30739 h 337"/>
              <a:gd name="T6" fmla="*/ 154757 w 299"/>
              <a:gd name="T7" fmla="*/ 45083 h 337"/>
              <a:gd name="T8" fmla="*/ 154757 w 299"/>
              <a:gd name="T9" fmla="*/ 50206 h 337"/>
              <a:gd name="T10" fmla="*/ 175904 w 299"/>
              <a:gd name="T11" fmla="*/ 68649 h 337"/>
              <a:gd name="T12" fmla="*/ 171098 w 299"/>
              <a:gd name="T13" fmla="*/ 75822 h 337"/>
              <a:gd name="T14" fmla="*/ 171098 w 299"/>
              <a:gd name="T15" fmla="*/ 94265 h 337"/>
              <a:gd name="T16" fmla="*/ 193206 w 299"/>
              <a:gd name="T17" fmla="*/ 137299 h 337"/>
              <a:gd name="T18" fmla="*/ 209547 w 299"/>
              <a:gd name="T19" fmla="*/ 137299 h 337"/>
              <a:gd name="T20" fmla="*/ 209547 w 299"/>
              <a:gd name="T21" fmla="*/ 150619 h 337"/>
              <a:gd name="T22" fmla="*/ 209547 w 299"/>
              <a:gd name="T23" fmla="*/ 162914 h 337"/>
              <a:gd name="T24" fmla="*/ 209547 w 299"/>
              <a:gd name="T25" fmla="*/ 175210 h 337"/>
              <a:gd name="T26" fmla="*/ 193206 w 299"/>
              <a:gd name="T27" fmla="*/ 193653 h 337"/>
              <a:gd name="T28" fmla="*/ 198012 w 299"/>
              <a:gd name="T29" fmla="*/ 199800 h 337"/>
              <a:gd name="T30" fmla="*/ 193206 w 299"/>
              <a:gd name="T31" fmla="*/ 199800 h 337"/>
              <a:gd name="T32" fmla="*/ 175904 w 299"/>
              <a:gd name="T33" fmla="*/ 199800 h 337"/>
              <a:gd name="T34" fmla="*/ 82665 w 299"/>
              <a:gd name="T35" fmla="*/ 268450 h 337"/>
              <a:gd name="T36" fmla="*/ 71131 w 299"/>
              <a:gd name="T37" fmla="*/ 262302 h 337"/>
              <a:gd name="T38" fmla="*/ 66324 w 299"/>
              <a:gd name="T39" fmla="*/ 219268 h 337"/>
              <a:gd name="T40" fmla="*/ 60557 w 299"/>
              <a:gd name="T41" fmla="*/ 193653 h 337"/>
              <a:gd name="T42" fmla="*/ 44216 w 299"/>
              <a:gd name="T43" fmla="*/ 150619 h 337"/>
              <a:gd name="T44" fmla="*/ 4806 w 299"/>
              <a:gd name="T45" fmla="*/ 112708 h 337"/>
              <a:gd name="T46" fmla="*/ 4806 w 299"/>
              <a:gd name="T47" fmla="*/ 88117 h 337"/>
              <a:gd name="T48" fmla="*/ 16341 w 299"/>
              <a:gd name="T49" fmla="*/ 88117 h 337"/>
              <a:gd name="T50" fmla="*/ 0 w 299"/>
              <a:gd name="T51" fmla="*/ 62502 h 337"/>
              <a:gd name="T52" fmla="*/ 4806 w 299"/>
              <a:gd name="T53" fmla="*/ 50206 h 337"/>
              <a:gd name="T54" fmla="*/ 82665 w 299"/>
              <a:gd name="T55" fmla="*/ 0 h 337"/>
              <a:gd name="T56" fmla="*/ 104773 w 299"/>
              <a:gd name="T57" fmla="*/ 19468 h 33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99" h="337">
                <a:moveTo>
                  <a:pt x="149" y="24"/>
                </a:moveTo>
                <a:lnTo>
                  <a:pt x="189" y="24"/>
                </a:lnTo>
                <a:lnTo>
                  <a:pt x="196" y="39"/>
                </a:lnTo>
                <a:lnTo>
                  <a:pt x="221" y="56"/>
                </a:lnTo>
                <a:lnTo>
                  <a:pt x="221" y="63"/>
                </a:lnTo>
                <a:lnTo>
                  <a:pt x="251" y="86"/>
                </a:lnTo>
                <a:lnTo>
                  <a:pt x="244" y="95"/>
                </a:lnTo>
                <a:lnTo>
                  <a:pt x="244" y="118"/>
                </a:lnTo>
                <a:lnTo>
                  <a:pt x="275" y="172"/>
                </a:lnTo>
                <a:lnTo>
                  <a:pt x="299" y="172"/>
                </a:lnTo>
                <a:lnTo>
                  <a:pt x="299" y="189"/>
                </a:lnTo>
                <a:lnTo>
                  <a:pt x="299" y="204"/>
                </a:lnTo>
                <a:lnTo>
                  <a:pt x="299" y="220"/>
                </a:lnTo>
                <a:lnTo>
                  <a:pt x="275" y="243"/>
                </a:lnTo>
                <a:lnTo>
                  <a:pt x="283" y="251"/>
                </a:lnTo>
                <a:lnTo>
                  <a:pt x="275" y="251"/>
                </a:lnTo>
                <a:lnTo>
                  <a:pt x="251" y="251"/>
                </a:lnTo>
                <a:lnTo>
                  <a:pt x="118" y="337"/>
                </a:lnTo>
                <a:lnTo>
                  <a:pt x="102" y="329"/>
                </a:lnTo>
                <a:lnTo>
                  <a:pt x="94" y="275"/>
                </a:lnTo>
                <a:lnTo>
                  <a:pt x="86" y="243"/>
                </a:lnTo>
                <a:lnTo>
                  <a:pt x="63" y="189"/>
                </a:lnTo>
                <a:lnTo>
                  <a:pt x="7" y="141"/>
                </a:lnTo>
                <a:lnTo>
                  <a:pt x="7" y="110"/>
                </a:lnTo>
                <a:lnTo>
                  <a:pt x="24" y="110"/>
                </a:lnTo>
                <a:lnTo>
                  <a:pt x="0" y="79"/>
                </a:lnTo>
                <a:lnTo>
                  <a:pt x="7" y="63"/>
                </a:lnTo>
                <a:lnTo>
                  <a:pt x="118" y="0"/>
                </a:lnTo>
                <a:lnTo>
                  <a:pt x="149" y="2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62"/>
          <p:cNvSpPr>
            <a:spLocks noChangeAspect="1"/>
          </p:cNvSpPr>
          <p:nvPr/>
        </p:nvSpPr>
        <p:spPr bwMode="auto">
          <a:xfrm>
            <a:off x="3577687" y="3652682"/>
            <a:ext cx="671302" cy="440349"/>
          </a:xfrm>
          <a:custGeom>
            <a:avLst/>
            <a:gdLst>
              <a:gd name="T0" fmla="*/ 174389 w 377"/>
              <a:gd name="T1" fmla="*/ 5161 h 226"/>
              <a:gd name="T2" fmla="*/ 191637 w 377"/>
              <a:gd name="T3" fmla="*/ 75349 h 226"/>
              <a:gd name="T4" fmla="*/ 224215 w 377"/>
              <a:gd name="T5" fmla="*/ 107347 h 226"/>
              <a:gd name="T6" fmla="*/ 224215 w 377"/>
              <a:gd name="T7" fmla="*/ 119733 h 226"/>
              <a:gd name="T8" fmla="*/ 246253 w 377"/>
              <a:gd name="T9" fmla="*/ 144505 h 226"/>
              <a:gd name="T10" fmla="*/ 262542 w 377"/>
              <a:gd name="T11" fmla="*/ 182696 h 226"/>
              <a:gd name="T12" fmla="*/ 224215 w 377"/>
              <a:gd name="T13" fmla="*/ 169278 h 226"/>
              <a:gd name="T14" fmla="*/ 158100 w 377"/>
              <a:gd name="T15" fmla="*/ 177535 h 226"/>
              <a:gd name="T16" fmla="*/ 88153 w 377"/>
              <a:gd name="T17" fmla="*/ 157924 h 226"/>
              <a:gd name="T18" fmla="*/ 76655 w 377"/>
              <a:gd name="T19" fmla="*/ 150698 h 226"/>
              <a:gd name="T20" fmla="*/ 88153 w 377"/>
              <a:gd name="T21" fmla="*/ 144505 h 226"/>
              <a:gd name="T22" fmla="*/ 65156 w 377"/>
              <a:gd name="T23" fmla="*/ 132119 h 226"/>
              <a:gd name="T24" fmla="*/ 32578 w 377"/>
              <a:gd name="T25" fmla="*/ 107347 h 226"/>
              <a:gd name="T26" fmla="*/ 32578 w 377"/>
              <a:gd name="T27" fmla="*/ 94961 h 226"/>
              <a:gd name="T28" fmla="*/ 22038 w 377"/>
              <a:gd name="T29" fmla="*/ 75349 h 226"/>
              <a:gd name="T30" fmla="*/ 0 w 377"/>
              <a:gd name="T31" fmla="*/ 69156 h 226"/>
              <a:gd name="T32" fmla="*/ 4791 w 377"/>
              <a:gd name="T33" fmla="*/ 38191 h 226"/>
              <a:gd name="T34" fmla="*/ 11498 w 377"/>
              <a:gd name="T35" fmla="*/ 31998 h 226"/>
              <a:gd name="T36" fmla="*/ 44076 w 377"/>
              <a:gd name="T37" fmla="*/ 24772 h 226"/>
              <a:gd name="T38" fmla="*/ 54616 w 377"/>
              <a:gd name="T39" fmla="*/ 38191 h 226"/>
              <a:gd name="T40" fmla="*/ 158100 w 377"/>
              <a:gd name="T41" fmla="*/ 0 h 226"/>
              <a:gd name="T42" fmla="*/ 174389 w 377"/>
              <a:gd name="T43" fmla="*/ 5161 h 2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7" h="226">
                <a:moveTo>
                  <a:pt x="251" y="7"/>
                </a:moveTo>
                <a:lnTo>
                  <a:pt x="275" y="93"/>
                </a:lnTo>
                <a:lnTo>
                  <a:pt x="322" y="133"/>
                </a:lnTo>
                <a:lnTo>
                  <a:pt x="322" y="148"/>
                </a:lnTo>
                <a:lnTo>
                  <a:pt x="353" y="179"/>
                </a:lnTo>
                <a:lnTo>
                  <a:pt x="377" y="226"/>
                </a:lnTo>
                <a:lnTo>
                  <a:pt x="322" y="210"/>
                </a:lnTo>
                <a:lnTo>
                  <a:pt x="227" y="219"/>
                </a:lnTo>
                <a:lnTo>
                  <a:pt x="126" y="195"/>
                </a:lnTo>
                <a:lnTo>
                  <a:pt x="110" y="187"/>
                </a:lnTo>
                <a:lnTo>
                  <a:pt x="126" y="179"/>
                </a:lnTo>
                <a:lnTo>
                  <a:pt x="94" y="164"/>
                </a:lnTo>
                <a:lnTo>
                  <a:pt x="47" y="133"/>
                </a:lnTo>
                <a:lnTo>
                  <a:pt x="47" y="117"/>
                </a:lnTo>
                <a:lnTo>
                  <a:pt x="31" y="93"/>
                </a:lnTo>
                <a:lnTo>
                  <a:pt x="0" y="86"/>
                </a:lnTo>
                <a:lnTo>
                  <a:pt x="7" y="47"/>
                </a:lnTo>
                <a:lnTo>
                  <a:pt x="16" y="39"/>
                </a:lnTo>
                <a:lnTo>
                  <a:pt x="63" y="31"/>
                </a:lnTo>
                <a:lnTo>
                  <a:pt x="78" y="47"/>
                </a:lnTo>
                <a:lnTo>
                  <a:pt x="227" y="0"/>
                </a:lnTo>
                <a:lnTo>
                  <a:pt x="251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63"/>
          <p:cNvSpPr>
            <a:spLocks noChangeAspect="1"/>
          </p:cNvSpPr>
          <p:nvPr/>
        </p:nvSpPr>
        <p:spPr bwMode="auto">
          <a:xfrm>
            <a:off x="4151827" y="5641736"/>
            <a:ext cx="815572" cy="727923"/>
          </a:xfrm>
          <a:custGeom>
            <a:avLst/>
            <a:gdLst>
              <a:gd name="T0" fmla="*/ 308371 w 457"/>
              <a:gd name="T1" fmla="*/ 162266 h 376"/>
              <a:gd name="T2" fmla="*/ 275708 w 457"/>
              <a:gd name="T3" fmla="*/ 150969 h 376"/>
              <a:gd name="T4" fmla="*/ 248810 w 457"/>
              <a:gd name="T5" fmla="*/ 162266 h 376"/>
              <a:gd name="T6" fmla="*/ 230558 w 457"/>
              <a:gd name="T7" fmla="*/ 201292 h 376"/>
              <a:gd name="T8" fmla="*/ 230558 w 457"/>
              <a:gd name="T9" fmla="*/ 219778 h 376"/>
              <a:gd name="T10" fmla="*/ 193092 w 457"/>
              <a:gd name="T11" fmla="*/ 270101 h 376"/>
              <a:gd name="T12" fmla="*/ 203659 w 457"/>
              <a:gd name="T13" fmla="*/ 270101 h 376"/>
              <a:gd name="T14" fmla="*/ 203659 w 457"/>
              <a:gd name="T15" fmla="*/ 282425 h 376"/>
              <a:gd name="T16" fmla="*/ 181564 w 457"/>
              <a:gd name="T17" fmla="*/ 300911 h 376"/>
              <a:gd name="T18" fmla="*/ 148902 w 457"/>
              <a:gd name="T19" fmla="*/ 300911 h 376"/>
              <a:gd name="T20" fmla="*/ 122003 w 457"/>
              <a:gd name="T21" fmla="*/ 270101 h 376"/>
              <a:gd name="T22" fmla="*/ 126807 w 457"/>
              <a:gd name="T23" fmla="*/ 219778 h 376"/>
              <a:gd name="T24" fmla="*/ 71089 w 457"/>
              <a:gd name="T25" fmla="*/ 181779 h 376"/>
              <a:gd name="T26" fmla="*/ 0 w 457"/>
              <a:gd name="T27" fmla="*/ 175617 h 376"/>
              <a:gd name="T28" fmla="*/ 22095 w 457"/>
              <a:gd name="T29" fmla="*/ 162266 h 376"/>
              <a:gd name="T30" fmla="*/ 38426 w 457"/>
              <a:gd name="T31" fmla="*/ 162266 h 376"/>
              <a:gd name="T32" fmla="*/ 22095 w 457"/>
              <a:gd name="T33" fmla="*/ 138645 h 376"/>
              <a:gd name="T34" fmla="*/ 71089 w 457"/>
              <a:gd name="T35" fmla="*/ 106808 h 376"/>
              <a:gd name="T36" fmla="*/ 94144 w 457"/>
              <a:gd name="T37" fmla="*/ 99619 h 376"/>
              <a:gd name="T38" fmla="*/ 76853 w 457"/>
              <a:gd name="T39" fmla="*/ 81133 h 376"/>
              <a:gd name="T40" fmla="*/ 98948 w 457"/>
              <a:gd name="T41" fmla="*/ 56485 h 376"/>
              <a:gd name="T42" fmla="*/ 104712 w 457"/>
              <a:gd name="T43" fmla="*/ 30810 h 376"/>
              <a:gd name="T44" fmla="*/ 126807 w 457"/>
              <a:gd name="T45" fmla="*/ 30810 h 376"/>
              <a:gd name="T46" fmla="*/ 115279 w 457"/>
              <a:gd name="T47" fmla="*/ 6162 h 376"/>
              <a:gd name="T48" fmla="*/ 165233 w 457"/>
              <a:gd name="T49" fmla="*/ 0 h 376"/>
              <a:gd name="T50" fmla="*/ 220951 w 457"/>
              <a:gd name="T51" fmla="*/ 13351 h 376"/>
              <a:gd name="T52" fmla="*/ 248810 w 457"/>
              <a:gd name="T53" fmla="*/ 6162 h 376"/>
              <a:gd name="T54" fmla="*/ 275708 w 457"/>
              <a:gd name="T55" fmla="*/ 88322 h 376"/>
              <a:gd name="T56" fmla="*/ 319899 w 457"/>
              <a:gd name="T57" fmla="*/ 125294 h 376"/>
              <a:gd name="T58" fmla="*/ 308371 w 457"/>
              <a:gd name="T59" fmla="*/ 162266 h 37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57" h="376">
                <a:moveTo>
                  <a:pt x="441" y="203"/>
                </a:moveTo>
                <a:lnTo>
                  <a:pt x="394" y="188"/>
                </a:lnTo>
                <a:lnTo>
                  <a:pt x="355" y="203"/>
                </a:lnTo>
                <a:lnTo>
                  <a:pt x="330" y="251"/>
                </a:lnTo>
                <a:lnTo>
                  <a:pt x="330" y="275"/>
                </a:lnTo>
                <a:lnTo>
                  <a:pt x="276" y="337"/>
                </a:lnTo>
                <a:lnTo>
                  <a:pt x="291" y="337"/>
                </a:lnTo>
                <a:lnTo>
                  <a:pt x="291" y="353"/>
                </a:lnTo>
                <a:lnTo>
                  <a:pt x="260" y="376"/>
                </a:lnTo>
                <a:lnTo>
                  <a:pt x="213" y="376"/>
                </a:lnTo>
                <a:lnTo>
                  <a:pt x="174" y="337"/>
                </a:lnTo>
                <a:lnTo>
                  <a:pt x="181" y="275"/>
                </a:lnTo>
                <a:lnTo>
                  <a:pt x="102" y="227"/>
                </a:lnTo>
                <a:lnTo>
                  <a:pt x="0" y="220"/>
                </a:lnTo>
                <a:lnTo>
                  <a:pt x="31" y="203"/>
                </a:lnTo>
                <a:lnTo>
                  <a:pt x="55" y="203"/>
                </a:lnTo>
                <a:lnTo>
                  <a:pt x="31" y="173"/>
                </a:lnTo>
                <a:lnTo>
                  <a:pt x="102" y="134"/>
                </a:lnTo>
                <a:lnTo>
                  <a:pt x="134" y="125"/>
                </a:lnTo>
                <a:lnTo>
                  <a:pt x="110" y="102"/>
                </a:lnTo>
                <a:lnTo>
                  <a:pt x="142" y="71"/>
                </a:lnTo>
                <a:lnTo>
                  <a:pt x="150" y="39"/>
                </a:lnTo>
                <a:lnTo>
                  <a:pt x="181" y="39"/>
                </a:lnTo>
                <a:lnTo>
                  <a:pt x="165" y="8"/>
                </a:lnTo>
                <a:lnTo>
                  <a:pt x="236" y="0"/>
                </a:lnTo>
                <a:lnTo>
                  <a:pt x="315" y="17"/>
                </a:lnTo>
                <a:lnTo>
                  <a:pt x="355" y="8"/>
                </a:lnTo>
                <a:lnTo>
                  <a:pt x="394" y="110"/>
                </a:lnTo>
                <a:lnTo>
                  <a:pt x="457" y="157"/>
                </a:lnTo>
                <a:lnTo>
                  <a:pt x="441" y="203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5" name="Freeform 64"/>
          <p:cNvSpPr>
            <a:spLocks noChangeAspect="1"/>
          </p:cNvSpPr>
          <p:nvPr/>
        </p:nvSpPr>
        <p:spPr bwMode="auto">
          <a:xfrm>
            <a:off x="4937956" y="6384635"/>
            <a:ext cx="394537" cy="317530"/>
          </a:xfrm>
          <a:custGeom>
            <a:avLst/>
            <a:gdLst>
              <a:gd name="T0" fmla="*/ 132542 w 221"/>
              <a:gd name="T1" fmla="*/ 94020 h 162"/>
              <a:gd name="T2" fmla="*/ 154632 w 221"/>
              <a:gd name="T3" fmla="*/ 112617 h 162"/>
              <a:gd name="T4" fmla="*/ 132542 w 221"/>
              <a:gd name="T5" fmla="*/ 131215 h 162"/>
              <a:gd name="T6" fmla="*/ 72034 w 221"/>
              <a:gd name="T7" fmla="*/ 131215 h 162"/>
              <a:gd name="T8" fmla="*/ 22090 w 221"/>
              <a:gd name="T9" fmla="*/ 112617 h 162"/>
              <a:gd name="T10" fmla="*/ 0 w 221"/>
              <a:gd name="T11" fmla="*/ 0 h 162"/>
              <a:gd name="T12" fmla="*/ 27853 w 221"/>
              <a:gd name="T13" fmla="*/ 12398 h 162"/>
              <a:gd name="T14" fmla="*/ 66271 w 221"/>
              <a:gd name="T15" fmla="*/ 0 h 162"/>
              <a:gd name="T16" fmla="*/ 104689 w 221"/>
              <a:gd name="T17" fmla="*/ 24796 h 162"/>
              <a:gd name="T18" fmla="*/ 116214 w 221"/>
              <a:gd name="T19" fmla="*/ 69223 h 162"/>
              <a:gd name="T20" fmla="*/ 132542 w 221"/>
              <a:gd name="T21" fmla="*/ 94020 h 1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1" h="162">
                <a:moveTo>
                  <a:pt x="189" y="116"/>
                </a:moveTo>
                <a:lnTo>
                  <a:pt x="221" y="139"/>
                </a:lnTo>
                <a:lnTo>
                  <a:pt x="189" y="162"/>
                </a:lnTo>
                <a:lnTo>
                  <a:pt x="103" y="162"/>
                </a:lnTo>
                <a:lnTo>
                  <a:pt x="32" y="139"/>
                </a:lnTo>
                <a:lnTo>
                  <a:pt x="0" y="0"/>
                </a:lnTo>
                <a:lnTo>
                  <a:pt x="40" y="15"/>
                </a:lnTo>
                <a:lnTo>
                  <a:pt x="95" y="0"/>
                </a:lnTo>
                <a:lnTo>
                  <a:pt x="150" y="31"/>
                </a:lnTo>
                <a:lnTo>
                  <a:pt x="166" y="85"/>
                </a:lnTo>
                <a:lnTo>
                  <a:pt x="189" y="1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65"/>
          <p:cNvSpPr>
            <a:spLocks noChangeAspect="1"/>
          </p:cNvSpPr>
          <p:nvPr/>
        </p:nvSpPr>
        <p:spPr bwMode="auto">
          <a:xfrm>
            <a:off x="1655057" y="2682119"/>
            <a:ext cx="677190" cy="494269"/>
          </a:xfrm>
          <a:custGeom>
            <a:avLst/>
            <a:gdLst>
              <a:gd name="T0" fmla="*/ 248357 w 378"/>
              <a:gd name="T1" fmla="*/ 0 h 256"/>
              <a:gd name="T2" fmla="*/ 227179 w 378"/>
              <a:gd name="T3" fmla="*/ 24588 h 256"/>
              <a:gd name="T4" fmla="*/ 265684 w 378"/>
              <a:gd name="T5" fmla="*/ 61469 h 256"/>
              <a:gd name="T6" fmla="*/ 243544 w 378"/>
              <a:gd name="T7" fmla="*/ 87081 h 256"/>
              <a:gd name="T8" fmla="*/ 248357 w 378"/>
              <a:gd name="T9" fmla="*/ 105521 h 256"/>
              <a:gd name="T10" fmla="*/ 265684 w 378"/>
              <a:gd name="T11" fmla="*/ 105521 h 256"/>
              <a:gd name="T12" fmla="*/ 265684 w 378"/>
              <a:gd name="T13" fmla="*/ 154697 h 256"/>
              <a:gd name="T14" fmla="*/ 231992 w 378"/>
              <a:gd name="T15" fmla="*/ 191578 h 256"/>
              <a:gd name="T16" fmla="*/ 221404 w 378"/>
              <a:gd name="T17" fmla="*/ 203872 h 256"/>
              <a:gd name="T18" fmla="*/ 188674 w 378"/>
              <a:gd name="T19" fmla="*/ 185431 h 256"/>
              <a:gd name="T20" fmla="*/ 188674 w 378"/>
              <a:gd name="T21" fmla="*/ 154697 h 256"/>
              <a:gd name="T22" fmla="*/ 159796 w 378"/>
              <a:gd name="T23" fmla="*/ 110644 h 256"/>
              <a:gd name="T24" fmla="*/ 127066 w 378"/>
              <a:gd name="T25" fmla="*/ 87081 h 256"/>
              <a:gd name="T26" fmla="*/ 11551 w 378"/>
              <a:gd name="T27" fmla="*/ 73763 h 256"/>
              <a:gd name="T28" fmla="*/ 0 w 378"/>
              <a:gd name="T29" fmla="*/ 0 h 256"/>
              <a:gd name="T30" fmla="*/ 248357 w 378"/>
              <a:gd name="T31" fmla="*/ 0 h 2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78" h="256">
                <a:moveTo>
                  <a:pt x="354" y="0"/>
                </a:moveTo>
                <a:lnTo>
                  <a:pt x="323" y="31"/>
                </a:lnTo>
                <a:lnTo>
                  <a:pt x="378" y="77"/>
                </a:lnTo>
                <a:lnTo>
                  <a:pt x="347" y="109"/>
                </a:lnTo>
                <a:lnTo>
                  <a:pt x="354" y="132"/>
                </a:lnTo>
                <a:lnTo>
                  <a:pt x="378" y="132"/>
                </a:lnTo>
                <a:lnTo>
                  <a:pt x="378" y="194"/>
                </a:lnTo>
                <a:lnTo>
                  <a:pt x="330" y="241"/>
                </a:lnTo>
                <a:lnTo>
                  <a:pt x="315" y="256"/>
                </a:lnTo>
                <a:lnTo>
                  <a:pt x="268" y="233"/>
                </a:lnTo>
                <a:lnTo>
                  <a:pt x="268" y="194"/>
                </a:lnTo>
                <a:lnTo>
                  <a:pt x="228" y="139"/>
                </a:lnTo>
                <a:lnTo>
                  <a:pt x="181" y="109"/>
                </a:lnTo>
                <a:lnTo>
                  <a:pt x="16" y="93"/>
                </a:lnTo>
                <a:lnTo>
                  <a:pt x="0" y="0"/>
                </a:lnTo>
                <a:lnTo>
                  <a:pt x="354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66"/>
          <p:cNvSpPr>
            <a:spLocks noChangeAspect="1"/>
          </p:cNvSpPr>
          <p:nvPr/>
        </p:nvSpPr>
        <p:spPr bwMode="auto">
          <a:xfrm>
            <a:off x="1655057" y="4653200"/>
            <a:ext cx="312096" cy="410393"/>
          </a:xfrm>
          <a:custGeom>
            <a:avLst/>
            <a:gdLst>
              <a:gd name="T0" fmla="*/ 100654 w 173"/>
              <a:gd name="T1" fmla="*/ 0 h 212"/>
              <a:gd name="T2" fmla="*/ 100654 w 173"/>
              <a:gd name="T3" fmla="*/ 31991 h 212"/>
              <a:gd name="T4" fmla="*/ 122914 w 173"/>
              <a:gd name="T5" fmla="*/ 44374 h 212"/>
              <a:gd name="T6" fmla="*/ 122914 w 173"/>
              <a:gd name="T7" fmla="*/ 57790 h 212"/>
              <a:gd name="T8" fmla="*/ 117107 w 173"/>
              <a:gd name="T9" fmla="*/ 69141 h 212"/>
              <a:gd name="T10" fmla="*/ 122914 w 173"/>
              <a:gd name="T11" fmla="*/ 83589 h 212"/>
              <a:gd name="T12" fmla="*/ 117107 w 173"/>
              <a:gd name="T13" fmla="*/ 83589 h 212"/>
              <a:gd name="T14" fmla="*/ 122914 w 173"/>
              <a:gd name="T15" fmla="*/ 108356 h 212"/>
              <a:gd name="T16" fmla="*/ 122914 w 173"/>
              <a:gd name="T17" fmla="*/ 134154 h 212"/>
              <a:gd name="T18" fmla="*/ 100654 w 173"/>
              <a:gd name="T19" fmla="*/ 146538 h 212"/>
              <a:gd name="T20" fmla="*/ 100654 w 173"/>
              <a:gd name="T21" fmla="*/ 171305 h 212"/>
              <a:gd name="T22" fmla="*/ 72587 w 173"/>
              <a:gd name="T23" fmla="*/ 171305 h 212"/>
              <a:gd name="T24" fmla="*/ 56134 w 173"/>
              <a:gd name="T25" fmla="*/ 134154 h 212"/>
              <a:gd name="T26" fmla="*/ 28067 w 173"/>
              <a:gd name="T27" fmla="*/ 108356 h 212"/>
              <a:gd name="T28" fmla="*/ 11614 w 173"/>
              <a:gd name="T29" fmla="*/ 83589 h 212"/>
              <a:gd name="T30" fmla="*/ 0 w 173"/>
              <a:gd name="T31" fmla="*/ 51598 h 212"/>
              <a:gd name="T32" fmla="*/ 11614 w 173"/>
              <a:gd name="T33" fmla="*/ 25799 h 212"/>
              <a:gd name="T34" fmla="*/ 84201 w 173"/>
              <a:gd name="T35" fmla="*/ 0 h 212"/>
              <a:gd name="T36" fmla="*/ 100654 w 173"/>
              <a:gd name="T37" fmla="*/ 0 h 2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73" h="212">
                <a:moveTo>
                  <a:pt x="141" y="0"/>
                </a:moveTo>
                <a:lnTo>
                  <a:pt x="141" y="39"/>
                </a:lnTo>
                <a:lnTo>
                  <a:pt x="173" y="55"/>
                </a:lnTo>
                <a:lnTo>
                  <a:pt x="173" y="71"/>
                </a:lnTo>
                <a:lnTo>
                  <a:pt x="165" y="86"/>
                </a:lnTo>
                <a:lnTo>
                  <a:pt x="173" y="103"/>
                </a:lnTo>
                <a:lnTo>
                  <a:pt x="165" y="103"/>
                </a:lnTo>
                <a:lnTo>
                  <a:pt x="173" y="134"/>
                </a:lnTo>
                <a:lnTo>
                  <a:pt x="173" y="166"/>
                </a:lnTo>
                <a:lnTo>
                  <a:pt x="141" y="181"/>
                </a:lnTo>
                <a:lnTo>
                  <a:pt x="141" y="212"/>
                </a:lnTo>
                <a:lnTo>
                  <a:pt x="102" y="212"/>
                </a:lnTo>
                <a:lnTo>
                  <a:pt x="79" y="166"/>
                </a:lnTo>
                <a:lnTo>
                  <a:pt x="40" y="134"/>
                </a:lnTo>
                <a:lnTo>
                  <a:pt x="16" y="103"/>
                </a:lnTo>
                <a:lnTo>
                  <a:pt x="0" y="64"/>
                </a:lnTo>
                <a:lnTo>
                  <a:pt x="16" y="32"/>
                </a:lnTo>
                <a:lnTo>
                  <a:pt x="118" y="0"/>
                </a:lnTo>
                <a:lnTo>
                  <a:pt x="141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7"/>
          <p:cNvSpPr>
            <a:spLocks noChangeAspect="1"/>
          </p:cNvSpPr>
          <p:nvPr/>
        </p:nvSpPr>
        <p:spPr bwMode="auto">
          <a:xfrm>
            <a:off x="603939" y="3245285"/>
            <a:ext cx="588861" cy="662020"/>
          </a:xfrm>
          <a:custGeom>
            <a:avLst/>
            <a:gdLst>
              <a:gd name="T0" fmla="*/ 0 w 330"/>
              <a:gd name="T1" fmla="*/ 168741 h 342"/>
              <a:gd name="T2" fmla="*/ 39312 w 330"/>
              <a:gd name="T3" fmla="*/ 168741 h 342"/>
              <a:gd name="T4" fmla="*/ 66158 w 330"/>
              <a:gd name="T5" fmla="*/ 118324 h 342"/>
              <a:gd name="T6" fmla="*/ 142864 w 330"/>
              <a:gd name="T7" fmla="*/ 81284 h 342"/>
              <a:gd name="T8" fmla="*/ 175464 w 330"/>
              <a:gd name="T9" fmla="*/ 0 h 342"/>
              <a:gd name="T10" fmla="*/ 191764 w 330"/>
              <a:gd name="T11" fmla="*/ 0 h 342"/>
              <a:gd name="T12" fmla="*/ 197517 w 330"/>
              <a:gd name="T13" fmla="*/ 23665 h 342"/>
              <a:gd name="T14" fmla="*/ 186011 w 330"/>
              <a:gd name="T15" fmla="*/ 23665 h 342"/>
              <a:gd name="T16" fmla="*/ 186011 w 330"/>
              <a:gd name="T17" fmla="*/ 67908 h 342"/>
              <a:gd name="T18" fmla="*/ 169711 w 330"/>
              <a:gd name="T19" fmla="*/ 67908 h 342"/>
              <a:gd name="T20" fmla="*/ 186011 w 330"/>
              <a:gd name="T21" fmla="*/ 93630 h 342"/>
              <a:gd name="T22" fmla="*/ 175464 w 330"/>
              <a:gd name="T23" fmla="*/ 99804 h 342"/>
              <a:gd name="T24" fmla="*/ 230116 w 330"/>
              <a:gd name="T25" fmla="*/ 99804 h 342"/>
              <a:gd name="T26" fmla="*/ 230116 w 330"/>
              <a:gd name="T27" fmla="*/ 130671 h 342"/>
              <a:gd name="T28" fmla="*/ 213816 w 330"/>
              <a:gd name="T29" fmla="*/ 130671 h 342"/>
              <a:gd name="T30" fmla="*/ 213816 w 330"/>
              <a:gd name="T31" fmla="*/ 205781 h 342"/>
              <a:gd name="T32" fmla="*/ 208064 w 330"/>
              <a:gd name="T33" fmla="*/ 205781 h 342"/>
              <a:gd name="T34" fmla="*/ 208064 w 330"/>
              <a:gd name="T35" fmla="*/ 274718 h 342"/>
              <a:gd name="T36" fmla="*/ 22053 w 330"/>
              <a:gd name="T37" fmla="*/ 274718 h 342"/>
              <a:gd name="T38" fmla="*/ 0 w 330"/>
              <a:gd name="T39" fmla="*/ 168741 h 34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30" h="342">
                <a:moveTo>
                  <a:pt x="0" y="210"/>
                </a:moveTo>
                <a:lnTo>
                  <a:pt x="56" y="210"/>
                </a:lnTo>
                <a:lnTo>
                  <a:pt x="95" y="147"/>
                </a:lnTo>
                <a:lnTo>
                  <a:pt x="205" y="101"/>
                </a:lnTo>
                <a:lnTo>
                  <a:pt x="251" y="0"/>
                </a:lnTo>
                <a:lnTo>
                  <a:pt x="275" y="0"/>
                </a:lnTo>
                <a:lnTo>
                  <a:pt x="283" y="30"/>
                </a:lnTo>
                <a:lnTo>
                  <a:pt x="267" y="30"/>
                </a:lnTo>
                <a:lnTo>
                  <a:pt x="267" y="85"/>
                </a:lnTo>
                <a:lnTo>
                  <a:pt x="244" y="85"/>
                </a:lnTo>
                <a:lnTo>
                  <a:pt x="267" y="116"/>
                </a:lnTo>
                <a:lnTo>
                  <a:pt x="251" y="124"/>
                </a:lnTo>
                <a:lnTo>
                  <a:pt x="330" y="124"/>
                </a:lnTo>
                <a:lnTo>
                  <a:pt x="330" y="163"/>
                </a:lnTo>
                <a:lnTo>
                  <a:pt x="307" y="163"/>
                </a:lnTo>
                <a:lnTo>
                  <a:pt x="307" y="256"/>
                </a:lnTo>
                <a:lnTo>
                  <a:pt x="299" y="256"/>
                </a:lnTo>
                <a:lnTo>
                  <a:pt x="299" y="342"/>
                </a:lnTo>
                <a:lnTo>
                  <a:pt x="32" y="342"/>
                </a:lnTo>
                <a:lnTo>
                  <a:pt x="0" y="21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68"/>
          <p:cNvSpPr>
            <a:spLocks noChangeAspect="1"/>
          </p:cNvSpPr>
          <p:nvPr/>
        </p:nvSpPr>
        <p:spPr bwMode="auto">
          <a:xfrm>
            <a:off x="2134977" y="3589776"/>
            <a:ext cx="418092" cy="365459"/>
          </a:xfrm>
          <a:custGeom>
            <a:avLst/>
            <a:gdLst>
              <a:gd name="T0" fmla="*/ 0 w 235"/>
              <a:gd name="T1" fmla="*/ 0 h 189"/>
              <a:gd name="T2" fmla="*/ 147736 w 235"/>
              <a:gd name="T3" fmla="*/ 0 h 189"/>
              <a:gd name="T4" fmla="*/ 147736 w 235"/>
              <a:gd name="T5" fmla="*/ 12301 h 189"/>
              <a:gd name="T6" fmla="*/ 164045 w 235"/>
              <a:gd name="T7" fmla="*/ 25626 h 189"/>
              <a:gd name="T8" fmla="*/ 147736 w 235"/>
              <a:gd name="T9" fmla="*/ 30752 h 189"/>
              <a:gd name="T10" fmla="*/ 147736 w 235"/>
              <a:gd name="T11" fmla="*/ 50228 h 189"/>
              <a:gd name="T12" fmla="*/ 131428 w 235"/>
              <a:gd name="T13" fmla="*/ 74829 h 189"/>
              <a:gd name="T14" fmla="*/ 103607 w 235"/>
              <a:gd name="T15" fmla="*/ 74829 h 189"/>
              <a:gd name="T16" fmla="*/ 88258 w 235"/>
              <a:gd name="T17" fmla="*/ 94305 h 189"/>
              <a:gd name="T18" fmla="*/ 65234 w 235"/>
              <a:gd name="T19" fmla="*/ 131207 h 189"/>
              <a:gd name="T20" fmla="*/ 65234 w 235"/>
              <a:gd name="T21" fmla="*/ 150683 h 189"/>
              <a:gd name="T22" fmla="*/ 76746 w 235"/>
              <a:gd name="T23" fmla="*/ 150683 h 189"/>
              <a:gd name="T24" fmla="*/ 54682 w 235"/>
              <a:gd name="T25" fmla="*/ 150683 h 189"/>
              <a:gd name="T26" fmla="*/ 0 w 235"/>
              <a:gd name="T27" fmla="*/ 125056 h 189"/>
              <a:gd name="T28" fmla="*/ 0 w 235"/>
              <a:gd name="T29" fmla="*/ 82004 h 189"/>
              <a:gd name="T30" fmla="*/ 0 w 235"/>
              <a:gd name="T31" fmla="*/ 0 h 18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5" h="189">
                <a:moveTo>
                  <a:pt x="0" y="0"/>
                </a:moveTo>
                <a:lnTo>
                  <a:pt x="212" y="0"/>
                </a:lnTo>
                <a:lnTo>
                  <a:pt x="212" y="16"/>
                </a:lnTo>
                <a:lnTo>
                  <a:pt x="235" y="32"/>
                </a:lnTo>
                <a:lnTo>
                  <a:pt x="212" y="39"/>
                </a:lnTo>
                <a:lnTo>
                  <a:pt x="212" y="63"/>
                </a:lnTo>
                <a:lnTo>
                  <a:pt x="188" y="94"/>
                </a:lnTo>
                <a:lnTo>
                  <a:pt x="149" y="94"/>
                </a:lnTo>
                <a:lnTo>
                  <a:pt x="126" y="118"/>
                </a:lnTo>
                <a:lnTo>
                  <a:pt x="94" y="165"/>
                </a:lnTo>
                <a:lnTo>
                  <a:pt x="94" y="189"/>
                </a:lnTo>
                <a:lnTo>
                  <a:pt x="110" y="189"/>
                </a:lnTo>
                <a:lnTo>
                  <a:pt x="79" y="189"/>
                </a:lnTo>
                <a:lnTo>
                  <a:pt x="0" y="157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9"/>
          <p:cNvSpPr>
            <a:spLocks noChangeAspect="1"/>
          </p:cNvSpPr>
          <p:nvPr/>
        </p:nvSpPr>
        <p:spPr bwMode="auto">
          <a:xfrm>
            <a:off x="3212593" y="3302202"/>
            <a:ext cx="432814" cy="425370"/>
          </a:xfrm>
          <a:custGeom>
            <a:avLst/>
            <a:gdLst>
              <a:gd name="T0" fmla="*/ 171194 w 244"/>
              <a:gd name="T1" fmla="*/ 25610 h 220"/>
              <a:gd name="T2" fmla="*/ 149074 w 244"/>
              <a:gd name="T3" fmla="*/ 69658 h 220"/>
              <a:gd name="T4" fmla="*/ 144265 w 244"/>
              <a:gd name="T5" fmla="*/ 106536 h 220"/>
              <a:gd name="T6" fmla="*/ 149074 w 244"/>
              <a:gd name="T7" fmla="*/ 106536 h 220"/>
              <a:gd name="T8" fmla="*/ 144265 w 244"/>
              <a:gd name="T9" fmla="*/ 149560 h 220"/>
              <a:gd name="T10" fmla="*/ 110603 w 244"/>
              <a:gd name="T11" fmla="*/ 169024 h 220"/>
              <a:gd name="T12" fmla="*/ 44241 w 244"/>
              <a:gd name="T13" fmla="*/ 149560 h 220"/>
              <a:gd name="T14" fmla="*/ 22121 w 244"/>
              <a:gd name="T15" fmla="*/ 175170 h 220"/>
              <a:gd name="T16" fmla="*/ 26929 w 244"/>
              <a:gd name="T17" fmla="*/ 155707 h 220"/>
              <a:gd name="T18" fmla="*/ 0 w 244"/>
              <a:gd name="T19" fmla="*/ 118829 h 220"/>
              <a:gd name="T20" fmla="*/ 5771 w 244"/>
              <a:gd name="T21" fmla="*/ 69658 h 220"/>
              <a:gd name="T22" fmla="*/ 0 w 244"/>
              <a:gd name="T23" fmla="*/ 50195 h 220"/>
              <a:gd name="T24" fmla="*/ 110603 w 244"/>
              <a:gd name="T25" fmla="*/ 30732 h 220"/>
              <a:gd name="T26" fmla="*/ 144265 w 244"/>
              <a:gd name="T27" fmla="*/ 0 h 220"/>
              <a:gd name="T28" fmla="*/ 171194 w 244"/>
              <a:gd name="T29" fmla="*/ 25610 h 2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44" h="220">
                <a:moveTo>
                  <a:pt x="244" y="32"/>
                </a:moveTo>
                <a:lnTo>
                  <a:pt x="212" y="87"/>
                </a:lnTo>
                <a:lnTo>
                  <a:pt x="205" y="134"/>
                </a:lnTo>
                <a:lnTo>
                  <a:pt x="212" y="134"/>
                </a:lnTo>
                <a:lnTo>
                  <a:pt x="205" y="188"/>
                </a:lnTo>
                <a:lnTo>
                  <a:pt x="158" y="212"/>
                </a:lnTo>
                <a:lnTo>
                  <a:pt x="63" y="188"/>
                </a:lnTo>
                <a:lnTo>
                  <a:pt x="32" y="220"/>
                </a:lnTo>
                <a:lnTo>
                  <a:pt x="39" y="196"/>
                </a:lnTo>
                <a:lnTo>
                  <a:pt x="0" y="149"/>
                </a:lnTo>
                <a:lnTo>
                  <a:pt x="8" y="87"/>
                </a:lnTo>
                <a:lnTo>
                  <a:pt x="0" y="63"/>
                </a:lnTo>
                <a:lnTo>
                  <a:pt x="158" y="39"/>
                </a:lnTo>
                <a:lnTo>
                  <a:pt x="205" y="0"/>
                </a:lnTo>
                <a:lnTo>
                  <a:pt x="244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70"/>
          <p:cNvSpPr>
            <a:spLocks noChangeAspect="1"/>
          </p:cNvSpPr>
          <p:nvPr/>
        </p:nvSpPr>
        <p:spPr bwMode="auto">
          <a:xfrm>
            <a:off x="1378291" y="3787483"/>
            <a:ext cx="953955" cy="922634"/>
          </a:xfrm>
          <a:custGeom>
            <a:avLst/>
            <a:gdLst>
              <a:gd name="T0" fmla="*/ 16338 w 535"/>
              <a:gd name="T1" fmla="*/ 368767 h 476"/>
              <a:gd name="T2" fmla="*/ 11533 w 535"/>
              <a:gd name="T3" fmla="*/ 355413 h 476"/>
              <a:gd name="T4" fmla="*/ 22104 w 535"/>
              <a:gd name="T5" fmla="*/ 337951 h 476"/>
              <a:gd name="T6" fmla="*/ 44209 w 535"/>
              <a:gd name="T7" fmla="*/ 306107 h 476"/>
              <a:gd name="T8" fmla="*/ 60547 w 535"/>
              <a:gd name="T9" fmla="*/ 312271 h 476"/>
              <a:gd name="T10" fmla="*/ 99950 w 535"/>
              <a:gd name="T11" fmla="*/ 286590 h 476"/>
              <a:gd name="T12" fmla="*/ 99950 w 535"/>
              <a:gd name="T13" fmla="*/ 281454 h 476"/>
              <a:gd name="T14" fmla="*/ 138393 w 535"/>
              <a:gd name="T15" fmla="*/ 243448 h 476"/>
              <a:gd name="T16" fmla="*/ 192212 w 535"/>
              <a:gd name="T17" fmla="*/ 205441 h 476"/>
              <a:gd name="T18" fmla="*/ 204706 w 535"/>
              <a:gd name="T19" fmla="*/ 149972 h 476"/>
              <a:gd name="T20" fmla="*/ 236421 w 535"/>
              <a:gd name="T21" fmla="*/ 118129 h 476"/>
              <a:gd name="T22" fmla="*/ 215277 w 535"/>
              <a:gd name="T23" fmla="*/ 62660 h 476"/>
              <a:gd name="T24" fmla="*/ 215277 w 535"/>
              <a:gd name="T25" fmla="*/ 43143 h 476"/>
              <a:gd name="T26" fmla="*/ 236421 w 535"/>
              <a:gd name="T27" fmla="*/ 38007 h 476"/>
              <a:gd name="T28" fmla="*/ 247953 w 535"/>
              <a:gd name="T29" fmla="*/ 0 h 476"/>
              <a:gd name="T30" fmla="*/ 297929 w 535"/>
              <a:gd name="T31" fmla="*/ 0 h 476"/>
              <a:gd name="T32" fmla="*/ 297929 w 535"/>
              <a:gd name="T33" fmla="*/ 43143 h 476"/>
              <a:gd name="T34" fmla="*/ 352709 w 535"/>
              <a:gd name="T35" fmla="*/ 68823 h 476"/>
              <a:gd name="T36" fmla="*/ 374813 w 535"/>
              <a:gd name="T37" fmla="*/ 68823 h 476"/>
              <a:gd name="T38" fmla="*/ 341176 w 535"/>
              <a:gd name="T39" fmla="*/ 86285 h 476"/>
              <a:gd name="T40" fmla="*/ 330605 w 535"/>
              <a:gd name="T41" fmla="*/ 99639 h 476"/>
              <a:gd name="T42" fmla="*/ 297929 w 535"/>
              <a:gd name="T43" fmla="*/ 99639 h 476"/>
              <a:gd name="T44" fmla="*/ 280629 w 535"/>
              <a:gd name="T45" fmla="*/ 125319 h 476"/>
              <a:gd name="T46" fmla="*/ 253720 w 535"/>
              <a:gd name="T47" fmla="*/ 118129 h 476"/>
              <a:gd name="T48" fmla="*/ 247953 w 535"/>
              <a:gd name="T49" fmla="*/ 306107 h 476"/>
              <a:gd name="T50" fmla="*/ 192212 w 535"/>
              <a:gd name="T51" fmla="*/ 306107 h 476"/>
              <a:gd name="T52" fmla="*/ 192212 w 535"/>
              <a:gd name="T53" fmla="*/ 355413 h 476"/>
              <a:gd name="T54" fmla="*/ 121094 w 535"/>
              <a:gd name="T55" fmla="*/ 381093 h 476"/>
              <a:gd name="T56" fmla="*/ 0 w 535"/>
              <a:gd name="T57" fmla="*/ 368767 h 476"/>
              <a:gd name="T58" fmla="*/ 16338 w 535"/>
              <a:gd name="T59" fmla="*/ 368767 h 47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535" h="476">
                <a:moveTo>
                  <a:pt x="24" y="460"/>
                </a:moveTo>
                <a:lnTo>
                  <a:pt x="16" y="444"/>
                </a:lnTo>
                <a:lnTo>
                  <a:pt x="31" y="422"/>
                </a:lnTo>
                <a:lnTo>
                  <a:pt x="63" y="382"/>
                </a:lnTo>
                <a:lnTo>
                  <a:pt x="87" y="390"/>
                </a:lnTo>
                <a:lnTo>
                  <a:pt x="142" y="358"/>
                </a:lnTo>
                <a:lnTo>
                  <a:pt x="142" y="351"/>
                </a:lnTo>
                <a:lnTo>
                  <a:pt x="197" y="304"/>
                </a:lnTo>
                <a:lnTo>
                  <a:pt x="275" y="257"/>
                </a:lnTo>
                <a:lnTo>
                  <a:pt x="292" y="187"/>
                </a:lnTo>
                <a:lnTo>
                  <a:pt x="338" y="148"/>
                </a:lnTo>
                <a:lnTo>
                  <a:pt x="307" y="78"/>
                </a:lnTo>
                <a:lnTo>
                  <a:pt x="307" y="54"/>
                </a:lnTo>
                <a:lnTo>
                  <a:pt x="338" y="47"/>
                </a:lnTo>
                <a:lnTo>
                  <a:pt x="354" y="0"/>
                </a:lnTo>
                <a:lnTo>
                  <a:pt x="425" y="0"/>
                </a:lnTo>
                <a:lnTo>
                  <a:pt x="425" y="54"/>
                </a:lnTo>
                <a:lnTo>
                  <a:pt x="504" y="86"/>
                </a:lnTo>
                <a:lnTo>
                  <a:pt x="535" y="86"/>
                </a:lnTo>
                <a:lnTo>
                  <a:pt x="487" y="108"/>
                </a:lnTo>
                <a:lnTo>
                  <a:pt x="472" y="125"/>
                </a:lnTo>
                <a:lnTo>
                  <a:pt x="425" y="125"/>
                </a:lnTo>
                <a:lnTo>
                  <a:pt x="401" y="156"/>
                </a:lnTo>
                <a:lnTo>
                  <a:pt x="362" y="148"/>
                </a:lnTo>
                <a:lnTo>
                  <a:pt x="354" y="382"/>
                </a:lnTo>
                <a:lnTo>
                  <a:pt x="275" y="382"/>
                </a:lnTo>
                <a:lnTo>
                  <a:pt x="275" y="444"/>
                </a:lnTo>
                <a:lnTo>
                  <a:pt x="173" y="476"/>
                </a:lnTo>
                <a:lnTo>
                  <a:pt x="0" y="460"/>
                </a:lnTo>
                <a:lnTo>
                  <a:pt x="24" y="46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71"/>
          <p:cNvSpPr>
            <a:spLocks noChangeAspect="1"/>
          </p:cNvSpPr>
          <p:nvPr/>
        </p:nvSpPr>
        <p:spPr bwMode="auto">
          <a:xfrm>
            <a:off x="1634445" y="2858858"/>
            <a:ext cx="582972" cy="443343"/>
          </a:xfrm>
          <a:custGeom>
            <a:avLst/>
            <a:gdLst>
              <a:gd name="T0" fmla="*/ 194784 w 330"/>
              <a:gd name="T1" fmla="*/ 146105 h 228"/>
              <a:gd name="T2" fmla="*/ 194784 w 330"/>
              <a:gd name="T3" fmla="*/ 164625 h 228"/>
              <a:gd name="T4" fmla="*/ 157546 w 330"/>
              <a:gd name="T5" fmla="*/ 158452 h 228"/>
              <a:gd name="T6" fmla="*/ 151817 w 330"/>
              <a:gd name="T7" fmla="*/ 164625 h 228"/>
              <a:gd name="T8" fmla="*/ 135585 w 330"/>
              <a:gd name="T9" fmla="*/ 164625 h 228"/>
              <a:gd name="T10" fmla="*/ 135585 w 330"/>
              <a:gd name="T11" fmla="*/ 183146 h 228"/>
              <a:gd name="T12" fmla="*/ 91663 w 330"/>
              <a:gd name="T13" fmla="*/ 183146 h 228"/>
              <a:gd name="T14" fmla="*/ 86889 w 330"/>
              <a:gd name="T15" fmla="*/ 164625 h 228"/>
              <a:gd name="T16" fmla="*/ 81160 w 330"/>
              <a:gd name="T17" fmla="*/ 164625 h 228"/>
              <a:gd name="T18" fmla="*/ 86889 w 330"/>
              <a:gd name="T19" fmla="*/ 170799 h 228"/>
              <a:gd name="T20" fmla="*/ 70657 w 330"/>
              <a:gd name="T21" fmla="*/ 170799 h 228"/>
              <a:gd name="T22" fmla="*/ 64928 w 330"/>
              <a:gd name="T23" fmla="*/ 164625 h 228"/>
              <a:gd name="T24" fmla="*/ 64928 w 330"/>
              <a:gd name="T25" fmla="*/ 183146 h 228"/>
              <a:gd name="T26" fmla="*/ 0 w 330"/>
              <a:gd name="T27" fmla="*/ 183146 h 228"/>
              <a:gd name="T28" fmla="*/ 0 w 330"/>
              <a:gd name="T29" fmla="*/ 158452 h 228"/>
              <a:gd name="T30" fmla="*/ 0 w 330"/>
              <a:gd name="T31" fmla="*/ 68937 h 228"/>
              <a:gd name="T32" fmla="*/ 4774 w 330"/>
              <a:gd name="T33" fmla="*/ 62763 h 228"/>
              <a:gd name="T34" fmla="*/ 4774 w 330"/>
              <a:gd name="T35" fmla="*/ 44243 h 228"/>
              <a:gd name="T36" fmla="*/ 38193 w 330"/>
              <a:gd name="T37" fmla="*/ 19549 h 228"/>
              <a:gd name="T38" fmla="*/ 21006 w 330"/>
              <a:gd name="T39" fmla="*/ 0 h 228"/>
              <a:gd name="T40" fmla="*/ 135585 w 330"/>
              <a:gd name="T41" fmla="*/ 12347 h 228"/>
              <a:gd name="T42" fmla="*/ 168049 w 330"/>
              <a:gd name="T43" fmla="*/ 38070 h 228"/>
              <a:gd name="T44" fmla="*/ 194784 w 330"/>
              <a:gd name="T45" fmla="*/ 82313 h 228"/>
              <a:gd name="T46" fmla="*/ 194784 w 330"/>
              <a:gd name="T47" fmla="*/ 114209 h 228"/>
              <a:gd name="T48" fmla="*/ 228203 w 330"/>
              <a:gd name="T49" fmla="*/ 132729 h 228"/>
              <a:gd name="T50" fmla="*/ 228203 w 330"/>
              <a:gd name="T51" fmla="*/ 138903 h 228"/>
              <a:gd name="T52" fmla="*/ 194784 w 330"/>
              <a:gd name="T53" fmla="*/ 146105 h 22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0" h="228">
                <a:moveTo>
                  <a:pt x="282" y="182"/>
                </a:moveTo>
                <a:lnTo>
                  <a:pt x="282" y="205"/>
                </a:lnTo>
                <a:lnTo>
                  <a:pt x="228" y="197"/>
                </a:lnTo>
                <a:lnTo>
                  <a:pt x="220" y="205"/>
                </a:lnTo>
                <a:lnTo>
                  <a:pt x="196" y="205"/>
                </a:lnTo>
                <a:lnTo>
                  <a:pt x="196" y="228"/>
                </a:lnTo>
                <a:lnTo>
                  <a:pt x="133" y="228"/>
                </a:lnTo>
                <a:lnTo>
                  <a:pt x="126" y="205"/>
                </a:lnTo>
                <a:lnTo>
                  <a:pt x="117" y="205"/>
                </a:lnTo>
                <a:lnTo>
                  <a:pt x="126" y="212"/>
                </a:lnTo>
                <a:lnTo>
                  <a:pt x="102" y="212"/>
                </a:lnTo>
                <a:lnTo>
                  <a:pt x="94" y="205"/>
                </a:lnTo>
                <a:lnTo>
                  <a:pt x="94" y="228"/>
                </a:lnTo>
                <a:lnTo>
                  <a:pt x="0" y="228"/>
                </a:lnTo>
                <a:lnTo>
                  <a:pt x="0" y="197"/>
                </a:lnTo>
                <a:lnTo>
                  <a:pt x="0" y="86"/>
                </a:lnTo>
                <a:lnTo>
                  <a:pt x="7" y="78"/>
                </a:lnTo>
                <a:lnTo>
                  <a:pt x="7" y="55"/>
                </a:lnTo>
                <a:lnTo>
                  <a:pt x="55" y="24"/>
                </a:lnTo>
                <a:lnTo>
                  <a:pt x="31" y="0"/>
                </a:lnTo>
                <a:lnTo>
                  <a:pt x="196" y="16"/>
                </a:lnTo>
                <a:lnTo>
                  <a:pt x="243" y="47"/>
                </a:lnTo>
                <a:lnTo>
                  <a:pt x="282" y="103"/>
                </a:lnTo>
                <a:lnTo>
                  <a:pt x="282" y="142"/>
                </a:lnTo>
                <a:lnTo>
                  <a:pt x="330" y="165"/>
                </a:lnTo>
                <a:lnTo>
                  <a:pt x="330" y="173"/>
                </a:lnTo>
                <a:lnTo>
                  <a:pt x="282" y="18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2"/>
          <p:cNvSpPr>
            <a:spLocks noChangeAspect="1"/>
          </p:cNvSpPr>
          <p:nvPr/>
        </p:nvSpPr>
        <p:spPr bwMode="auto">
          <a:xfrm>
            <a:off x="4025221" y="4955753"/>
            <a:ext cx="394537" cy="290569"/>
          </a:xfrm>
          <a:custGeom>
            <a:avLst/>
            <a:gdLst>
              <a:gd name="T0" fmla="*/ 0 w 221"/>
              <a:gd name="T1" fmla="*/ 50371 h 150"/>
              <a:gd name="T2" fmla="*/ 5763 w 221"/>
              <a:gd name="T3" fmla="*/ 69903 h 150"/>
              <a:gd name="T4" fmla="*/ 5763 w 221"/>
              <a:gd name="T5" fmla="*/ 82238 h 150"/>
              <a:gd name="T6" fmla="*/ 44181 w 221"/>
              <a:gd name="T7" fmla="*/ 114106 h 150"/>
              <a:gd name="T8" fmla="*/ 82599 w 221"/>
              <a:gd name="T9" fmla="*/ 120274 h 150"/>
              <a:gd name="T10" fmla="*/ 88361 w 221"/>
              <a:gd name="T11" fmla="*/ 94574 h 150"/>
              <a:gd name="T12" fmla="*/ 82599 w 221"/>
              <a:gd name="T13" fmla="*/ 94574 h 150"/>
              <a:gd name="T14" fmla="*/ 88361 w 221"/>
              <a:gd name="T15" fmla="*/ 75043 h 150"/>
              <a:gd name="T16" fmla="*/ 154632 w 221"/>
              <a:gd name="T17" fmla="*/ 24672 h 150"/>
              <a:gd name="T18" fmla="*/ 98926 w 221"/>
              <a:gd name="T19" fmla="*/ 0 h 150"/>
              <a:gd name="T20" fmla="*/ 0 w 221"/>
              <a:gd name="T21" fmla="*/ 43175 h 150"/>
              <a:gd name="T22" fmla="*/ 0 w 221"/>
              <a:gd name="T23" fmla="*/ 50371 h 15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1" h="150">
                <a:moveTo>
                  <a:pt x="0" y="63"/>
                </a:moveTo>
                <a:lnTo>
                  <a:pt x="8" y="87"/>
                </a:lnTo>
                <a:lnTo>
                  <a:pt x="8" y="102"/>
                </a:lnTo>
                <a:lnTo>
                  <a:pt x="63" y="142"/>
                </a:lnTo>
                <a:lnTo>
                  <a:pt x="118" y="150"/>
                </a:lnTo>
                <a:lnTo>
                  <a:pt x="126" y="118"/>
                </a:lnTo>
                <a:lnTo>
                  <a:pt x="118" y="118"/>
                </a:lnTo>
                <a:lnTo>
                  <a:pt x="126" y="94"/>
                </a:lnTo>
                <a:lnTo>
                  <a:pt x="221" y="31"/>
                </a:lnTo>
                <a:lnTo>
                  <a:pt x="141" y="0"/>
                </a:lnTo>
                <a:lnTo>
                  <a:pt x="0" y="54"/>
                </a:lnTo>
                <a:lnTo>
                  <a:pt x="0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73"/>
          <p:cNvSpPr>
            <a:spLocks noChangeAspect="1"/>
          </p:cNvSpPr>
          <p:nvPr/>
        </p:nvSpPr>
        <p:spPr bwMode="auto">
          <a:xfrm>
            <a:off x="5694643" y="7963298"/>
            <a:ext cx="26498" cy="149778"/>
          </a:xfrm>
          <a:custGeom>
            <a:avLst/>
            <a:gdLst>
              <a:gd name="T0" fmla="*/ 4265 w 17"/>
              <a:gd name="T1" fmla="*/ 0 h 78"/>
              <a:gd name="T2" fmla="*/ 9384 w 17"/>
              <a:gd name="T3" fmla="*/ 18248 h 78"/>
              <a:gd name="T4" fmla="*/ 0 w 17"/>
              <a:gd name="T5" fmla="*/ 60827 h 78"/>
              <a:gd name="T6" fmla="*/ 0 w 17"/>
              <a:gd name="T7" fmla="*/ 18248 h 78"/>
              <a:gd name="T8" fmla="*/ 4265 w 17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" h="78">
                <a:moveTo>
                  <a:pt x="8" y="0"/>
                </a:moveTo>
                <a:lnTo>
                  <a:pt x="17" y="23"/>
                </a:lnTo>
                <a:lnTo>
                  <a:pt x="0" y="78"/>
                </a:lnTo>
                <a:lnTo>
                  <a:pt x="0" y="23"/>
                </a:lnTo>
                <a:lnTo>
                  <a:pt x="8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74"/>
          <p:cNvSpPr>
            <a:spLocks noChangeAspect="1"/>
          </p:cNvSpPr>
          <p:nvPr/>
        </p:nvSpPr>
        <p:spPr bwMode="auto">
          <a:xfrm>
            <a:off x="5232386" y="7519955"/>
            <a:ext cx="488755" cy="533210"/>
          </a:xfrm>
          <a:custGeom>
            <a:avLst/>
            <a:gdLst>
              <a:gd name="T0" fmla="*/ 186548 w 277"/>
              <a:gd name="T1" fmla="*/ 82132 h 276"/>
              <a:gd name="T2" fmla="*/ 192288 w 277"/>
              <a:gd name="T3" fmla="*/ 100611 h 276"/>
              <a:gd name="T4" fmla="*/ 186548 w 277"/>
              <a:gd name="T5" fmla="*/ 88291 h 276"/>
              <a:gd name="T6" fmla="*/ 192288 w 277"/>
              <a:gd name="T7" fmla="*/ 107798 h 276"/>
              <a:gd name="T8" fmla="*/ 180808 w 277"/>
              <a:gd name="T9" fmla="*/ 107798 h 276"/>
              <a:gd name="T10" fmla="*/ 170285 w 277"/>
              <a:gd name="T11" fmla="*/ 126277 h 276"/>
              <a:gd name="T12" fmla="*/ 170285 w 277"/>
              <a:gd name="T13" fmla="*/ 182743 h 276"/>
              <a:gd name="T14" fmla="*/ 137759 w 277"/>
              <a:gd name="T15" fmla="*/ 177610 h 276"/>
              <a:gd name="T16" fmla="*/ 137759 w 277"/>
              <a:gd name="T17" fmla="*/ 151943 h 276"/>
              <a:gd name="T18" fmla="*/ 126279 w 277"/>
              <a:gd name="T19" fmla="*/ 151943 h 276"/>
              <a:gd name="T20" fmla="*/ 126279 w 277"/>
              <a:gd name="T21" fmla="*/ 177610 h 276"/>
              <a:gd name="T22" fmla="*/ 121495 w 277"/>
              <a:gd name="T23" fmla="*/ 177610 h 276"/>
              <a:gd name="T24" fmla="*/ 137759 w 277"/>
              <a:gd name="T25" fmla="*/ 182743 h 276"/>
              <a:gd name="T26" fmla="*/ 126279 w 277"/>
              <a:gd name="T27" fmla="*/ 196089 h 276"/>
              <a:gd name="T28" fmla="*/ 137759 w 277"/>
              <a:gd name="T29" fmla="*/ 201222 h 276"/>
              <a:gd name="T30" fmla="*/ 158805 w 277"/>
              <a:gd name="T31" fmla="*/ 220729 h 276"/>
              <a:gd name="T32" fmla="*/ 148282 w 277"/>
              <a:gd name="T33" fmla="*/ 220729 h 276"/>
              <a:gd name="T34" fmla="*/ 104276 w 277"/>
              <a:gd name="T35" fmla="*/ 201222 h 276"/>
              <a:gd name="T36" fmla="*/ 110016 w 277"/>
              <a:gd name="T37" fmla="*/ 177610 h 276"/>
              <a:gd name="T38" fmla="*/ 77489 w 277"/>
              <a:gd name="T39" fmla="*/ 196089 h 276"/>
              <a:gd name="T40" fmla="*/ 16263 w 277"/>
              <a:gd name="T41" fmla="*/ 170423 h 276"/>
              <a:gd name="T42" fmla="*/ 16263 w 277"/>
              <a:gd name="T43" fmla="*/ 157077 h 276"/>
              <a:gd name="T44" fmla="*/ 0 w 277"/>
              <a:gd name="T45" fmla="*/ 157077 h 276"/>
              <a:gd name="T46" fmla="*/ 33483 w 277"/>
              <a:gd name="T47" fmla="*/ 63652 h 276"/>
              <a:gd name="T48" fmla="*/ 44006 w 277"/>
              <a:gd name="T49" fmla="*/ 56465 h 276"/>
              <a:gd name="T50" fmla="*/ 44006 w 277"/>
              <a:gd name="T51" fmla="*/ 25666 h 276"/>
              <a:gd name="T52" fmla="*/ 60269 w 277"/>
              <a:gd name="T53" fmla="*/ 30799 h 276"/>
              <a:gd name="T54" fmla="*/ 82273 w 277"/>
              <a:gd name="T55" fmla="*/ 0 h 276"/>
              <a:gd name="T56" fmla="*/ 121495 w 277"/>
              <a:gd name="T57" fmla="*/ 37986 h 276"/>
              <a:gd name="T58" fmla="*/ 192288 w 277"/>
              <a:gd name="T59" fmla="*/ 82132 h 276"/>
              <a:gd name="T60" fmla="*/ 186548 w 277"/>
              <a:gd name="T61" fmla="*/ 82132 h 27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77" h="276">
                <a:moveTo>
                  <a:pt x="269" y="103"/>
                </a:moveTo>
                <a:lnTo>
                  <a:pt x="277" y="126"/>
                </a:lnTo>
                <a:lnTo>
                  <a:pt x="269" y="111"/>
                </a:lnTo>
                <a:lnTo>
                  <a:pt x="277" y="135"/>
                </a:lnTo>
                <a:lnTo>
                  <a:pt x="261" y="135"/>
                </a:lnTo>
                <a:lnTo>
                  <a:pt x="245" y="158"/>
                </a:lnTo>
                <a:lnTo>
                  <a:pt x="245" y="229"/>
                </a:lnTo>
                <a:lnTo>
                  <a:pt x="198" y="222"/>
                </a:lnTo>
                <a:lnTo>
                  <a:pt x="198" y="190"/>
                </a:lnTo>
                <a:lnTo>
                  <a:pt x="182" y="190"/>
                </a:lnTo>
                <a:lnTo>
                  <a:pt x="182" y="222"/>
                </a:lnTo>
                <a:lnTo>
                  <a:pt x="175" y="222"/>
                </a:lnTo>
                <a:lnTo>
                  <a:pt x="198" y="229"/>
                </a:lnTo>
                <a:lnTo>
                  <a:pt x="182" y="245"/>
                </a:lnTo>
                <a:lnTo>
                  <a:pt x="198" y="252"/>
                </a:lnTo>
                <a:lnTo>
                  <a:pt x="229" y="276"/>
                </a:lnTo>
                <a:lnTo>
                  <a:pt x="214" y="276"/>
                </a:lnTo>
                <a:lnTo>
                  <a:pt x="150" y="252"/>
                </a:lnTo>
                <a:lnTo>
                  <a:pt x="158" y="222"/>
                </a:lnTo>
                <a:lnTo>
                  <a:pt x="111" y="245"/>
                </a:lnTo>
                <a:lnTo>
                  <a:pt x="23" y="213"/>
                </a:lnTo>
                <a:lnTo>
                  <a:pt x="23" y="197"/>
                </a:lnTo>
                <a:lnTo>
                  <a:pt x="0" y="197"/>
                </a:lnTo>
                <a:lnTo>
                  <a:pt x="48" y="79"/>
                </a:lnTo>
                <a:lnTo>
                  <a:pt x="63" y="71"/>
                </a:lnTo>
                <a:lnTo>
                  <a:pt x="63" y="32"/>
                </a:lnTo>
                <a:lnTo>
                  <a:pt x="87" y="39"/>
                </a:lnTo>
                <a:lnTo>
                  <a:pt x="119" y="0"/>
                </a:lnTo>
                <a:lnTo>
                  <a:pt x="175" y="48"/>
                </a:lnTo>
                <a:lnTo>
                  <a:pt x="277" y="103"/>
                </a:lnTo>
                <a:lnTo>
                  <a:pt x="269" y="10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75"/>
          <p:cNvSpPr>
            <a:spLocks noChangeAspect="1"/>
          </p:cNvSpPr>
          <p:nvPr/>
        </p:nvSpPr>
        <p:spPr bwMode="auto">
          <a:xfrm>
            <a:off x="5694643" y="7702683"/>
            <a:ext cx="185491" cy="242642"/>
          </a:xfrm>
          <a:custGeom>
            <a:avLst/>
            <a:gdLst>
              <a:gd name="T0" fmla="*/ 5705 w 104"/>
              <a:gd name="T1" fmla="*/ 73635 h 125"/>
              <a:gd name="T2" fmla="*/ 0 w 104"/>
              <a:gd name="T3" fmla="*/ 55226 h 125"/>
              <a:gd name="T4" fmla="*/ 5705 w 104"/>
              <a:gd name="T5" fmla="*/ 55226 h 125"/>
              <a:gd name="T6" fmla="*/ 0 w 104"/>
              <a:gd name="T7" fmla="*/ 49090 h 125"/>
              <a:gd name="T8" fmla="*/ 5705 w 104"/>
              <a:gd name="T9" fmla="*/ 36818 h 125"/>
              <a:gd name="T10" fmla="*/ 21867 w 104"/>
              <a:gd name="T11" fmla="*/ 30681 h 125"/>
              <a:gd name="T12" fmla="*/ 11409 w 104"/>
              <a:gd name="T13" fmla="*/ 5114 h 125"/>
              <a:gd name="T14" fmla="*/ 43735 w 104"/>
              <a:gd name="T15" fmla="*/ 0 h 125"/>
              <a:gd name="T16" fmla="*/ 65602 w 104"/>
              <a:gd name="T17" fmla="*/ 5114 h 125"/>
              <a:gd name="T18" fmla="*/ 65602 w 104"/>
              <a:gd name="T19" fmla="*/ 24545 h 125"/>
              <a:gd name="T20" fmla="*/ 71306 w 104"/>
              <a:gd name="T21" fmla="*/ 24545 h 125"/>
              <a:gd name="T22" fmla="*/ 71306 w 104"/>
              <a:gd name="T23" fmla="*/ 36818 h 125"/>
              <a:gd name="T24" fmla="*/ 65602 w 104"/>
              <a:gd name="T25" fmla="*/ 30681 h 125"/>
              <a:gd name="T26" fmla="*/ 65602 w 104"/>
              <a:gd name="T27" fmla="*/ 49090 h 125"/>
              <a:gd name="T28" fmla="*/ 49439 w 104"/>
              <a:gd name="T29" fmla="*/ 36818 h 125"/>
              <a:gd name="T30" fmla="*/ 55144 w 104"/>
              <a:gd name="T31" fmla="*/ 55226 h 125"/>
              <a:gd name="T32" fmla="*/ 11409 w 104"/>
              <a:gd name="T33" fmla="*/ 99203 h 125"/>
              <a:gd name="T34" fmla="*/ 5705 w 104"/>
              <a:gd name="T35" fmla="*/ 93067 h 125"/>
              <a:gd name="T36" fmla="*/ 5705 w 104"/>
              <a:gd name="T37" fmla="*/ 73635 h 1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4" h="125">
                <a:moveTo>
                  <a:pt x="8" y="93"/>
                </a:moveTo>
                <a:lnTo>
                  <a:pt x="0" y="69"/>
                </a:lnTo>
                <a:lnTo>
                  <a:pt x="8" y="69"/>
                </a:lnTo>
                <a:lnTo>
                  <a:pt x="0" y="62"/>
                </a:lnTo>
                <a:lnTo>
                  <a:pt x="8" y="47"/>
                </a:lnTo>
                <a:lnTo>
                  <a:pt x="32" y="39"/>
                </a:lnTo>
                <a:lnTo>
                  <a:pt x="16" y="7"/>
                </a:lnTo>
                <a:lnTo>
                  <a:pt x="64" y="0"/>
                </a:lnTo>
                <a:lnTo>
                  <a:pt x="95" y="7"/>
                </a:lnTo>
                <a:lnTo>
                  <a:pt x="95" y="31"/>
                </a:lnTo>
                <a:lnTo>
                  <a:pt x="104" y="31"/>
                </a:lnTo>
                <a:lnTo>
                  <a:pt x="104" y="47"/>
                </a:lnTo>
                <a:lnTo>
                  <a:pt x="95" y="39"/>
                </a:lnTo>
                <a:lnTo>
                  <a:pt x="95" y="62"/>
                </a:lnTo>
                <a:lnTo>
                  <a:pt x="72" y="47"/>
                </a:lnTo>
                <a:lnTo>
                  <a:pt x="80" y="69"/>
                </a:lnTo>
                <a:lnTo>
                  <a:pt x="16" y="125"/>
                </a:lnTo>
                <a:lnTo>
                  <a:pt x="8" y="117"/>
                </a:lnTo>
                <a:lnTo>
                  <a:pt x="8" y="9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76"/>
          <p:cNvSpPr>
            <a:spLocks noChangeAspect="1"/>
          </p:cNvSpPr>
          <p:nvPr/>
        </p:nvSpPr>
        <p:spPr bwMode="auto">
          <a:xfrm>
            <a:off x="1039695" y="3176388"/>
            <a:ext cx="600638" cy="326515"/>
          </a:xfrm>
          <a:custGeom>
            <a:avLst/>
            <a:gdLst>
              <a:gd name="T0" fmla="*/ 191906 w 338"/>
              <a:gd name="T1" fmla="*/ 121991 h 167"/>
              <a:gd name="T2" fmla="*/ 191906 w 338"/>
              <a:gd name="T3" fmla="*/ 135430 h 167"/>
              <a:gd name="T4" fmla="*/ 82520 w 338"/>
              <a:gd name="T5" fmla="*/ 135430 h 167"/>
              <a:gd name="T6" fmla="*/ 71005 w 338"/>
              <a:gd name="T7" fmla="*/ 135430 h 167"/>
              <a:gd name="T8" fmla="*/ 65248 w 338"/>
              <a:gd name="T9" fmla="*/ 135430 h 167"/>
              <a:gd name="T10" fmla="*/ 60450 w 338"/>
              <a:gd name="T11" fmla="*/ 129228 h 167"/>
              <a:gd name="T12" fmla="*/ 4798 w 338"/>
              <a:gd name="T13" fmla="*/ 129228 h 167"/>
              <a:gd name="T14" fmla="*/ 16312 w 338"/>
              <a:gd name="T15" fmla="*/ 121991 h 167"/>
              <a:gd name="T16" fmla="*/ 0 w 338"/>
              <a:gd name="T17" fmla="*/ 96145 h 167"/>
              <a:gd name="T18" fmla="*/ 16312 w 338"/>
              <a:gd name="T19" fmla="*/ 96145 h 167"/>
              <a:gd name="T20" fmla="*/ 16312 w 338"/>
              <a:gd name="T21" fmla="*/ 50657 h 167"/>
              <a:gd name="T22" fmla="*/ 26867 w 338"/>
              <a:gd name="T23" fmla="*/ 50657 h 167"/>
              <a:gd name="T24" fmla="*/ 22069 w 338"/>
              <a:gd name="T25" fmla="*/ 25846 h 167"/>
              <a:gd name="T26" fmla="*/ 26867 w 338"/>
              <a:gd name="T27" fmla="*/ 25846 h 167"/>
              <a:gd name="T28" fmla="*/ 26867 w 338"/>
              <a:gd name="T29" fmla="*/ 0 h 167"/>
              <a:gd name="T30" fmla="*/ 98832 w 338"/>
              <a:gd name="T31" fmla="*/ 6203 h 167"/>
              <a:gd name="T32" fmla="*/ 103629 w 338"/>
              <a:gd name="T33" fmla="*/ 0 h 167"/>
              <a:gd name="T34" fmla="*/ 125698 w 338"/>
              <a:gd name="T35" fmla="*/ 13440 h 167"/>
              <a:gd name="T36" fmla="*/ 191906 w 338"/>
              <a:gd name="T37" fmla="*/ 0 h 167"/>
              <a:gd name="T38" fmla="*/ 197663 w 338"/>
              <a:gd name="T39" fmla="*/ 13440 h 167"/>
              <a:gd name="T40" fmla="*/ 191906 w 338"/>
              <a:gd name="T41" fmla="*/ 6203 h 167"/>
              <a:gd name="T42" fmla="*/ 191906 w 338"/>
              <a:gd name="T43" fmla="*/ 13440 h 167"/>
              <a:gd name="T44" fmla="*/ 231247 w 338"/>
              <a:gd name="T45" fmla="*/ 25846 h 167"/>
              <a:gd name="T46" fmla="*/ 231247 w 338"/>
              <a:gd name="T47" fmla="*/ 50657 h 167"/>
              <a:gd name="T48" fmla="*/ 236044 w 338"/>
              <a:gd name="T49" fmla="*/ 102348 h 167"/>
              <a:gd name="T50" fmla="*/ 231247 w 338"/>
              <a:gd name="T51" fmla="*/ 102348 h 167"/>
              <a:gd name="T52" fmla="*/ 231247 w 338"/>
              <a:gd name="T53" fmla="*/ 121991 h 167"/>
              <a:gd name="T54" fmla="*/ 191906 w 338"/>
              <a:gd name="T55" fmla="*/ 121991 h 16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38" h="167">
                <a:moveTo>
                  <a:pt x="275" y="151"/>
                </a:moveTo>
                <a:lnTo>
                  <a:pt x="275" y="167"/>
                </a:lnTo>
                <a:lnTo>
                  <a:pt x="118" y="167"/>
                </a:lnTo>
                <a:lnTo>
                  <a:pt x="102" y="167"/>
                </a:lnTo>
                <a:lnTo>
                  <a:pt x="94" y="167"/>
                </a:lnTo>
                <a:lnTo>
                  <a:pt x="86" y="159"/>
                </a:lnTo>
                <a:lnTo>
                  <a:pt x="7" y="159"/>
                </a:lnTo>
                <a:lnTo>
                  <a:pt x="24" y="151"/>
                </a:lnTo>
                <a:lnTo>
                  <a:pt x="0" y="119"/>
                </a:lnTo>
                <a:lnTo>
                  <a:pt x="24" y="119"/>
                </a:lnTo>
                <a:lnTo>
                  <a:pt x="24" y="63"/>
                </a:lnTo>
                <a:lnTo>
                  <a:pt x="39" y="63"/>
                </a:lnTo>
                <a:lnTo>
                  <a:pt x="31" y="32"/>
                </a:lnTo>
                <a:lnTo>
                  <a:pt x="39" y="32"/>
                </a:lnTo>
                <a:lnTo>
                  <a:pt x="39" y="0"/>
                </a:lnTo>
                <a:lnTo>
                  <a:pt x="141" y="8"/>
                </a:lnTo>
                <a:lnTo>
                  <a:pt x="149" y="0"/>
                </a:lnTo>
                <a:lnTo>
                  <a:pt x="180" y="16"/>
                </a:lnTo>
                <a:lnTo>
                  <a:pt x="275" y="0"/>
                </a:lnTo>
                <a:lnTo>
                  <a:pt x="283" y="16"/>
                </a:lnTo>
                <a:lnTo>
                  <a:pt x="275" y="8"/>
                </a:lnTo>
                <a:lnTo>
                  <a:pt x="275" y="16"/>
                </a:lnTo>
                <a:lnTo>
                  <a:pt x="331" y="32"/>
                </a:lnTo>
                <a:lnTo>
                  <a:pt x="331" y="63"/>
                </a:lnTo>
                <a:lnTo>
                  <a:pt x="338" y="126"/>
                </a:lnTo>
                <a:lnTo>
                  <a:pt x="331" y="126"/>
                </a:lnTo>
                <a:lnTo>
                  <a:pt x="331" y="151"/>
                </a:lnTo>
                <a:lnTo>
                  <a:pt x="275" y="15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77"/>
          <p:cNvSpPr>
            <a:spLocks noChangeAspect="1"/>
          </p:cNvSpPr>
          <p:nvPr/>
        </p:nvSpPr>
        <p:spPr bwMode="auto">
          <a:xfrm>
            <a:off x="1967152" y="8020213"/>
            <a:ext cx="394537" cy="560171"/>
          </a:xfrm>
          <a:custGeom>
            <a:avLst/>
            <a:gdLst>
              <a:gd name="T0" fmla="*/ 0 w 222"/>
              <a:gd name="T1" fmla="*/ 219793 h 290"/>
              <a:gd name="T2" fmla="*/ 4781 w 222"/>
              <a:gd name="T3" fmla="*/ 0 h 290"/>
              <a:gd name="T4" fmla="*/ 131945 w 222"/>
              <a:gd name="T5" fmla="*/ 0 h 290"/>
              <a:gd name="T6" fmla="*/ 131945 w 222"/>
              <a:gd name="T7" fmla="*/ 62651 h 290"/>
              <a:gd name="T8" fmla="*/ 153936 w 222"/>
              <a:gd name="T9" fmla="*/ 93464 h 290"/>
              <a:gd name="T10" fmla="*/ 148199 w 222"/>
              <a:gd name="T11" fmla="*/ 232118 h 290"/>
              <a:gd name="T12" fmla="*/ 0 w 222"/>
              <a:gd name="T13" fmla="*/ 219793 h 2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2" h="290">
                <a:moveTo>
                  <a:pt x="0" y="274"/>
                </a:moveTo>
                <a:lnTo>
                  <a:pt x="7" y="0"/>
                </a:lnTo>
                <a:lnTo>
                  <a:pt x="190" y="0"/>
                </a:lnTo>
                <a:lnTo>
                  <a:pt x="190" y="78"/>
                </a:lnTo>
                <a:lnTo>
                  <a:pt x="222" y="117"/>
                </a:lnTo>
                <a:lnTo>
                  <a:pt x="214" y="290"/>
                </a:lnTo>
                <a:lnTo>
                  <a:pt x="0" y="274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9" name="Freeform 78"/>
          <p:cNvSpPr>
            <a:spLocks noChangeAspect="1"/>
          </p:cNvSpPr>
          <p:nvPr/>
        </p:nvSpPr>
        <p:spPr bwMode="auto">
          <a:xfrm>
            <a:off x="3203761" y="4365626"/>
            <a:ext cx="556472" cy="545193"/>
          </a:xfrm>
          <a:custGeom>
            <a:avLst/>
            <a:gdLst>
              <a:gd name="T0" fmla="*/ 190272 w 313"/>
              <a:gd name="T1" fmla="*/ 168876 h 282"/>
              <a:gd name="T2" fmla="*/ 200790 w 313"/>
              <a:gd name="T3" fmla="*/ 149430 h 282"/>
              <a:gd name="T4" fmla="*/ 200790 w 313"/>
              <a:gd name="T5" fmla="*/ 131007 h 282"/>
              <a:gd name="T6" fmla="*/ 190272 w 313"/>
              <a:gd name="T7" fmla="*/ 100302 h 282"/>
              <a:gd name="T8" fmla="*/ 200790 w 313"/>
              <a:gd name="T9" fmla="*/ 79832 h 282"/>
              <a:gd name="T10" fmla="*/ 217044 w 313"/>
              <a:gd name="T11" fmla="*/ 49128 h 282"/>
              <a:gd name="T12" fmla="*/ 200790 w 313"/>
              <a:gd name="T13" fmla="*/ 31728 h 282"/>
              <a:gd name="T14" fmla="*/ 174018 w 313"/>
              <a:gd name="T15" fmla="*/ 25587 h 282"/>
              <a:gd name="T16" fmla="*/ 146290 w 313"/>
              <a:gd name="T17" fmla="*/ 31728 h 282"/>
              <a:gd name="T18" fmla="*/ 54500 w 313"/>
              <a:gd name="T19" fmla="*/ 0 h 282"/>
              <a:gd name="T20" fmla="*/ 54500 w 313"/>
              <a:gd name="T21" fmla="*/ 18423 h 282"/>
              <a:gd name="T22" fmla="*/ 0 w 313"/>
              <a:gd name="T23" fmla="*/ 31728 h 282"/>
              <a:gd name="T24" fmla="*/ 21035 w 313"/>
              <a:gd name="T25" fmla="*/ 56292 h 282"/>
              <a:gd name="T26" fmla="*/ 26772 w 313"/>
              <a:gd name="T27" fmla="*/ 94161 h 282"/>
              <a:gd name="T28" fmla="*/ 65018 w 313"/>
              <a:gd name="T29" fmla="*/ 124866 h 282"/>
              <a:gd name="T30" fmla="*/ 54500 w 313"/>
              <a:gd name="T31" fmla="*/ 144313 h 282"/>
              <a:gd name="T32" fmla="*/ 54500 w 313"/>
              <a:gd name="T33" fmla="*/ 149430 h 282"/>
              <a:gd name="T34" fmla="*/ 75535 w 313"/>
              <a:gd name="T35" fmla="*/ 187299 h 282"/>
              <a:gd name="T36" fmla="*/ 75535 w 313"/>
              <a:gd name="T37" fmla="*/ 199581 h 282"/>
              <a:gd name="T38" fmla="*/ 91789 w 313"/>
              <a:gd name="T39" fmla="*/ 199581 h 282"/>
              <a:gd name="T40" fmla="*/ 91789 w 313"/>
              <a:gd name="T41" fmla="*/ 218004 h 282"/>
              <a:gd name="T42" fmla="*/ 108044 w 313"/>
              <a:gd name="T43" fmla="*/ 199581 h 282"/>
              <a:gd name="T44" fmla="*/ 114737 w 313"/>
              <a:gd name="T45" fmla="*/ 224145 h 282"/>
              <a:gd name="T46" fmla="*/ 190272 w 313"/>
              <a:gd name="T47" fmla="*/ 168876 h 28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13" h="282">
                <a:moveTo>
                  <a:pt x="274" y="212"/>
                </a:moveTo>
                <a:lnTo>
                  <a:pt x="290" y="188"/>
                </a:lnTo>
                <a:lnTo>
                  <a:pt x="290" y="165"/>
                </a:lnTo>
                <a:lnTo>
                  <a:pt x="274" y="126"/>
                </a:lnTo>
                <a:lnTo>
                  <a:pt x="290" y="101"/>
                </a:lnTo>
                <a:lnTo>
                  <a:pt x="313" y="62"/>
                </a:lnTo>
                <a:lnTo>
                  <a:pt x="290" y="40"/>
                </a:lnTo>
                <a:lnTo>
                  <a:pt x="251" y="32"/>
                </a:lnTo>
                <a:lnTo>
                  <a:pt x="211" y="40"/>
                </a:lnTo>
                <a:lnTo>
                  <a:pt x="78" y="0"/>
                </a:lnTo>
                <a:lnTo>
                  <a:pt x="78" y="23"/>
                </a:lnTo>
                <a:lnTo>
                  <a:pt x="0" y="40"/>
                </a:lnTo>
                <a:lnTo>
                  <a:pt x="31" y="71"/>
                </a:lnTo>
                <a:lnTo>
                  <a:pt x="39" y="118"/>
                </a:lnTo>
                <a:lnTo>
                  <a:pt x="94" y="157"/>
                </a:lnTo>
                <a:lnTo>
                  <a:pt x="78" y="181"/>
                </a:lnTo>
                <a:lnTo>
                  <a:pt x="78" y="188"/>
                </a:lnTo>
                <a:lnTo>
                  <a:pt x="109" y="235"/>
                </a:lnTo>
                <a:lnTo>
                  <a:pt x="109" y="251"/>
                </a:lnTo>
                <a:lnTo>
                  <a:pt x="133" y="251"/>
                </a:lnTo>
                <a:lnTo>
                  <a:pt x="133" y="274"/>
                </a:lnTo>
                <a:lnTo>
                  <a:pt x="156" y="251"/>
                </a:lnTo>
                <a:lnTo>
                  <a:pt x="165" y="282"/>
                </a:lnTo>
                <a:lnTo>
                  <a:pt x="274" y="21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79"/>
          <p:cNvSpPr>
            <a:spLocks noChangeAspect="1"/>
          </p:cNvSpPr>
          <p:nvPr/>
        </p:nvSpPr>
        <p:spPr bwMode="auto">
          <a:xfrm>
            <a:off x="2090813" y="3820433"/>
            <a:ext cx="618304" cy="545193"/>
          </a:xfrm>
          <a:custGeom>
            <a:avLst/>
            <a:gdLst>
              <a:gd name="T0" fmla="*/ 208721 w 347"/>
              <a:gd name="T1" fmla="*/ 88334 h 281"/>
              <a:gd name="T2" fmla="*/ 241274 w 347"/>
              <a:gd name="T3" fmla="*/ 131473 h 281"/>
              <a:gd name="T4" fmla="*/ 148403 w 347"/>
              <a:gd name="T5" fmla="*/ 205427 h 281"/>
              <a:gd name="T6" fmla="*/ 125424 w 347"/>
              <a:gd name="T7" fmla="*/ 224943 h 281"/>
              <a:gd name="T8" fmla="*/ 16276 w 347"/>
              <a:gd name="T9" fmla="*/ 137636 h 281"/>
              <a:gd name="T10" fmla="*/ 0 w 347"/>
              <a:gd name="T11" fmla="*/ 111958 h 281"/>
              <a:gd name="T12" fmla="*/ 16276 w 347"/>
              <a:gd name="T13" fmla="*/ 88334 h 281"/>
              <a:gd name="T14" fmla="*/ 49787 w 347"/>
              <a:gd name="T15" fmla="*/ 88334 h 281"/>
              <a:gd name="T16" fmla="*/ 59361 w 347"/>
              <a:gd name="T17" fmla="*/ 73954 h 281"/>
              <a:gd name="T18" fmla="*/ 92871 w 347"/>
              <a:gd name="T19" fmla="*/ 56492 h 281"/>
              <a:gd name="T20" fmla="*/ 82340 w 347"/>
              <a:gd name="T21" fmla="*/ 56492 h 281"/>
              <a:gd name="T22" fmla="*/ 82340 w 347"/>
              <a:gd name="T23" fmla="*/ 38004 h 281"/>
              <a:gd name="T24" fmla="*/ 104361 w 347"/>
              <a:gd name="T25" fmla="*/ 0 h 281"/>
              <a:gd name="T26" fmla="*/ 208721 w 347"/>
              <a:gd name="T27" fmla="*/ 38004 h 281"/>
              <a:gd name="T28" fmla="*/ 230743 w 347"/>
              <a:gd name="T29" fmla="*/ 24651 h 281"/>
              <a:gd name="T30" fmla="*/ 208721 w 347"/>
              <a:gd name="T31" fmla="*/ 88334 h 28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7" h="281">
                <a:moveTo>
                  <a:pt x="300" y="110"/>
                </a:moveTo>
                <a:lnTo>
                  <a:pt x="347" y="164"/>
                </a:lnTo>
                <a:lnTo>
                  <a:pt x="213" y="257"/>
                </a:lnTo>
                <a:lnTo>
                  <a:pt x="181" y="281"/>
                </a:lnTo>
                <a:lnTo>
                  <a:pt x="24" y="172"/>
                </a:lnTo>
                <a:lnTo>
                  <a:pt x="0" y="140"/>
                </a:lnTo>
                <a:lnTo>
                  <a:pt x="24" y="110"/>
                </a:lnTo>
                <a:lnTo>
                  <a:pt x="71" y="110"/>
                </a:lnTo>
                <a:lnTo>
                  <a:pt x="86" y="93"/>
                </a:lnTo>
                <a:lnTo>
                  <a:pt x="134" y="71"/>
                </a:lnTo>
                <a:lnTo>
                  <a:pt x="118" y="71"/>
                </a:lnTo>
                <a:lnTo>
                  <a:pt x="118" y="47"/>
                </a:lnTo>
                <a:lnTo>
                  <a:pt x="150" y="0"/>
                </a:lnTo>
                <a:lnTo>
                  <a:pt x="300" y="47"/>
                </a:lnTo>
                <a:lnTo>
                  <a:pt x="332" y="31"/>
                </a:lnTo>
                <a:lnTo>
                  <a:pt x="300" y="11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80"/>
          <p:cNvSpPr>
            <a:spLocks noChangeAspect="1"/>
          </p:cNvSpPr>
          <p:nvPr/>
        </p:nvSpPr>
        <p:spPr bwMode="auto">
          <a:xfrm>
            <a:off x="2850444" y="2909782"/>
            <a:ext cx="429868" cy="527219"/>
          </a:xfrm>
          <a:custGeom>
            <a:avLst/>
            <a:gdLst>
              <a:gd name="T0" fmla="*/ 168058 w 243"/>
              <a:gd name="T1" fmla="*/ 75064 h 273"/>
              <a:gd name="T2" fmla="*/ 156599 w 243"/>
              <a:gd name="T3" fmla="*/ 87403 h 273"/>
              <a:gd name="T4" fmla="*/ 103126 w 243"/>
              <a:gd name="T5" fmla="*/ 193315 h 273"/>
              <a:gd name="T6" fmla="*/ 76390 w 243"/>
              <a:gd name="T7" fmla="*/ 188174 h 273"/>
              <a:gd name="T8" fmla="*/ 31511 w 243"/>
              <a:gd name="T9" fmla="*/ 219022 h 273"/>
              <a:gd name="T10" fmla="*/ 10504 w 243"/>
              <a:gd name="T11" fmla="*/ 175834 h 273"/>
              <a:gd name="T12" fmla="*/ 31511 w 243"/>
              <a:gd name="T13" fmla="*/ 162467 h 273"/>
              <a:gd name="T14" fmla="*/ 16233 w 243"/>
              <a:gd name="T15" fmla="*/ 125449 h 273"/>
              <a:gd name="T16" fmla="*/ 21007 w 243"/>
              <a:gd name="T17" fmla="*/ 118251 h 273"/>
              <a:gd name="T18" fmla="*/ 10504 w 243"/>
              <a:gd name="T19" fmla="*/ 94601 h 273"/>
              <a:gd name="T20" fmla="*/ 16233 w 243"/>
              <a:gd name="T21" fmla="*/ 87403 h 273"/>
              <a:gd name="T22" fmla="*/ 31511 w 243"/>
              <a:gd name="T23" fmla="*/ 43187 h 273"/>
              <a:gd name="T24" fmla="*/ 31511 w 243"/>
              <a:gd name="T25" fmla="*/ 38046 h 273"/>
              <a:gd name="T26" fmla="*/ 0 w 243"/>
              <a:gd name="T27" fmla="*/ 12339 h 273"/>
              <a:gd name="T28" fmla="*/ 16233 w 243"/>
              <a:gd name="T29" fmla="*/ 0 h 273"/>
              <a:gd name="T30" fmla="*/ 43924 w 243"/>
              <a:gd name="T31" fmla="*/ 0 h 273"/>
              <a:gd name="T32" fmla="*/ 59202 w 243"/>
              <a:gd name="T33" fmla="*/ 25707 h 273"/>
              <a:gd name="T34" fmla="*/ 59202 w 243"/>
              <a:gd name="T35" fmla="*/ 43187 h 273"/>
              <a:gd name="T36" fmla="*/ 81164 w 243"/>
              <a:gd name="T37" fmla="*/ 49357 h 273"/>
              <a:gd name="T38" fmla="*/ 103126 w 243"/>
              <a:gd name="T39" fmla="*/ 62725 h 273"/>
              <a:gd name="T40" fmla="*/ 124133 w 243"/>
              <a:gd name="T41" fmla="*/ 43187 h 273"/>
              <a:gd name="T42" fmla="*/ 163283 w 243"/>
              <a:gd name="T43" fmla="*/ 62725 h 273"/>
              <a:gd name="T44" fmla="*/ 168058 w 243"/>
              <a:gd name="T45" fmla="*/ 75064 h 27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43" h="273">
                <a:moveTo>
                  <a:pt x="243" y="94"/>
                </a:moveTo>
                <a:lnTo>
                  <a:pt x="227" y="109"/>
                </a:lnTo>
                <a:lnTo>
                  <a:pt x="149" y="241"/>
                </a:lnTo>
                <a:lnTo>
                  <a:pt x="110" y="234"/>
                </a:lnTo>
                <a:lnTo>
                  <a:pt x="46" y="273"/>
                </a:lnTo>
                <a:lnTo>
                  <a:pt x="15" y="219"/>
                </a:lnTo>
                <a:lnTo>
                  <a:pt x="46" y="203"/>
                </a:lnTo>
                <a:lnTo>
                  <a:pt x="23" y="156"/>
                </a:lnTo>
                <a:lnTo>
                  <a:pt x="31" y="148"/>
                </a:lnTo>
                <a:lnTo>
                  <a:pt x="15" y="118"/>
                </a:lnTo>
                <a:lnTo>
                  <a:pt x="23" y="109"/>
                </a:lnTo>
                <a:lnTo>
                  <a:pt x="46" y="54"/>
                </a:lnTo>
                <a:lnTo>
                  <a:pt x="46" y="47"/>
                </a:lnTo>
                <a:lnTo>
                  <a:pt x="0" y="16"/>
                </a:lnTo>
                <a:lnTo>
                  <a:pt x="23" y="0"/>
                </a:lnTo>
                <a:lnTo>
                  <a:pt x="63" y="0"/>
                </a:lnTo>
                <a:lnTo>
                  <a:pt x="86" y="32"/>
                </a:lnTo>
                <a:lnTo>
                  <a:pt x="86" y="54"/>
                </a:lnTo>
                <a:lnTo>
                  <a:pt x="117" y="62"/>
                </a:lnTo>
                <a:lnTo>
                  <a:pt x="149" y="78"/>
                </a:lnTo>
                <a:lnTo>
                  <a:pt x="180" y="54"/>
                </a:lnTo>
                <a:lnTo>
                  <a:pt x="236" y="78"/>
                </a:lnTo>
                <a:lnTo>
                  <a:pt x="243" y="9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81"/>
          <p:cNvSpPr>
            <a:spLocks noChangeAspect="1"/>
          </p:cNvSpPr>
          <p:nvPr/>
        </p:nvSpPr>
        <p:spPr bwMode="auto">
          <a:xfrm>
            <a:off x="2361689" y="3335152"/>
            <a:ext cx="571196" cy="572154"/>
          </a:xfrm>
          <a:custGeom>
            <a:avLst/>
            <a:gdLst>
              <a:gd name="T0" fmla="*/ 208550 w 321"/>
              <a:gd name="T1" fmla="*/ 61920 h 295"/>
              <a:gd name="T2" fmla="*/ 202783 w 321"/>
              <a:gd name="T3" fmla="*/ 87720 h 295"/>
              <a:gd name="T4" fmla="*/ 224888 w 321"/>
              <a:gd name="T5" fmla="*/ 118680 h 295"/>
              <a:gd name="T6" fmla="*/ 125899 w 321"/>
              <a:gd name="T7" fmla="*/ 226009 h 295"/>
              <a:gd name="T8" fmla="*/ 104755 w 321"/>
              <a:gd name="T9" fmla="*/ 238393 h 295"/>
              <a:gd name="T10" fmla="*/ 0 w 321"/>
              <a:gd name="T11" fmla="*/ 201241 h 295"/>
              <a:gd name="T12" fmla="*/ 16338 w 321"/>
              <a:gd name="T13" fmla="*/ 181633 h 295"/>
              <a:gd name="T14" fmla="*/ 43248 w 321"/>
              <a:gd name="T15" fmla="*/ 181633 h 295"/>
              <a:gd name="T16" fmla="*/ 60547 w 321"/>
              <a:gd name="T17" fmla="*/ 156865 h 295"/>
              <a:gd name="T18" fmla="*/ 60547 w 321"/>
              <a:gd name="T19" fmla="*/ 137256 h 295"/>
              <a:gd name="T20" fmla="*/ 75924 w 321"/>
              <a:gd name="T21" fmla="*/ 132096 h 295"/>
              <a:gd name="T22" fmla="*/ 60547 w 321"/>
              <a:gd name="T23" fmla="*/ 118680 h 295"/>
              <a:gd name="T24" fmla="*/ 60547 w 321"/>
              <a:gd name="T25" fmla="*/ 106296 h 295"/>
              <a:gd name="T26" fmla="*/ 43248 w 321"/>
              <a:gd name="T27" fmla="*/ 87720 h 295"/>
              <a:gd name="T28" fmla="*/ 43248 w 321"/>
              <a:gd name="T29" fmla="*/ 56760 h 295"/>
              <a:gd name="T30" fmla="*/ 75924 w 321"/>
              <a:gd name="T31" fmla="*/ 37152 h 295"/>
              <a:gd name="T32" fmla="*/ 75924 w 321"/>
              <a:gd name="T33" fmla="*/ 31992 h 295"/>
              <a:gd name="T34" fmla="*/ 98989 w 321"/>
              <a:gd name="T35" fmla="*/ 37152 h 295"/>
              <a:gd name="T36" fmla="*/ 115327 w 321"/>
              <a:gd name="T37" fmla="*/ 0 h 295"/>
              <a:gd name="T38" fmla="*/ 202783 w 321"/>
              <a:gd name="T39" fmla="*/ 0 h 295"/>
              <a:gd name="T40" fmla="*/ 224888 w 321"/>
              <a:gd name="T41" fmla="*/ 43344 h 295"/>
              <a:gd name="T42" fmla="*/ 208550 w 321"/>
              <a:gd name="T43" fmla="*/ 61920 h 29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21" h="295">
                <a:moveTo>
                  <a:pt x="298" y="77"/>
                </a:moveTo>
                <a:lnTo>
                  <a:pt x="290" y="108"/>
                </a:lnTo>
                <a:lnTo>
                  <a:pt x="321" y="147"/>
                </a:lnTo>
                <a:lnTo>
                  <a:pt x="180" y="280"/>
                </a:lnTo>
                <a:lnTo>
                  <a:pt x="149" y="295"/>
                </a:lnTo>
                <a:lnTo>
                  <a:pt x="0" y="249"/>
                </a:lnTo>
                <a:lnTo>
                  <a:pt x="23" y="225"/>
                </a:lnTo>
                <a:lnTo>
                  <a:pt x="62" y="225"/>
                </a:lnTo>
                <a:lnTo>
                  <a:pt x="87" y="194"/>
                </a:lnTo>
                <a:lnTo>
                  <a:pt x="87" y="170"/>
                </a:lnTo>
                <a:lnTo>
                  <a:pt x="109" y="163"/>
                </a:lnTo>
                <a:lnTo>
                  <a:pt x="87" y="147"/>
                </a:lnTo>
                <a:lnTo>
                  <a:pt x="87" y="131"/>
                </a:lnTo>
                <a:lnTo>
                  <a:pt x="62" y="108"/>
                </a:lnTo>
                <a:lnTo>
                  <a:pt x="62" y="70"/>
                </a:lnTo>
                <a:lnTo>
                  <a:pt x="109" y="46"/>
                </a:lnTo>
                <a:lnTo>
                  <a:pt x="109" y="39"/>
                </a:lnTo>
                <a:lnTo>
                  <a:pt x="141" y="46"/>
                </a:lnTo>
                <a:lnTo>
                  <a:pt x="165" y="0"/>
                </a:lnTo>
                <a:lnTo>
                  <a:pt x="290" y="0"/>
                </a:lnTo>
                <a:lnTo>
                  <a:pt x="321" y="54"/>
                </a:lnTo>
                <a:lnTo>
                  <a:pt x="298" y="77"/>
                </a:lnTo>
                <a:close/>
              </a:path>
            </a:pathLst>
          </a:custGeom>
          <a:noFill/>
          <a:ln w="1651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82"/>
          <p:cNvSpPr>
            <a:spLocks noChangeAspect="1"/>
          </p:cNvSpPr>
          <p:nvPr/>
        </p:nvSpPr>
        <p:spPr bwMode="auto">
          <a:xfrm>
            <a:off x="3368642" y="4779013"/>
            <a:ext cx="656579" cy="542198"/>
          </a:xfrm>
          <a:custGeom>
            <a:avLst/>
            <a:gdLst>
              <a:gd name="T0" fmla="*/ 82431 w 370"/>
              <a:gd name="T1" fmla="*/ 222894 h 281"/>
              <a:gd name="T2" fmla="*/ 82431 w 370"/>
              <a:gd name="T3" fmla="*/ 210624 h 281"/>
              <a:gd name="T4" fmla="*/ 87223 w 370"/>
              <a:gd name="T5" fmla="*/ 166659 h 281"/>
              <a:gd name="T6" fmla="*/ 0 w 370"/>
              <a:gd name="T7" fmla="*/ 147233 h 281"/>
              <a:gd name="T8" fmla="*/ 5751 w 370"/>
              <a:gd name="T9" fmla="*/ 116559 h 281"/>
              <a:gd name="T10" fmla="*/ 65178 w 370"/>
              <a:gd name="T11" fmla="*/ 79751 h 281"/>
              <a:gd name="T12" fmla="*/ 65178 w 370"/>
              <a:gd name="T13" fmla="*/ 67482 h 281"/>
              <a:gd name="T14" fmla="*/ 49842 w 370"/>
              <a:gd name="T15" fmla="*/ 55212 h 281"/>
              <a:gd name="T16" fmla="*/ 126521 w 370"/>
              <a:gd name="T17" fmla="*/ 0 h 281"/>
              <a:gd name="T18" fmla="*/ 136106 w 370"/>
              <a:gd name="T19" fmla="*/ 5112 h 281"/>
              <a:gd name="T20" fmla="*/ 207993 w 370"/>
              <a:gd name="T21" fmla="*/ 5112 h 281"/>
              <a:gd name="T22" fmla="*/ 218537 w 370"/>
              <a:gd name="T23" fmla="*/ 17382 h 281"/>
              <a:gd name="T24" fmla="*/ 218537 w 370"/>
              <a:gd name="T25" fmla="*/ 49078 h 281"/>
              <a:gd name="T26" fmla="*/ 230997 w 370"/>
              <a:gd name="T27" fmla="*/ 49078 h 281"/>
              <a:gd name="T28" fmla="*/ 235790 w 370"/>
              <a:gd name="T29" fmla="*/ 79751 h 281"/>
              <a:gd name="T30" fmla="*/ 241541 w 370"/>
              <a:gd name="T31" fmla="*/ 79751 h 281"/>
              <a:gd name="T32" fmla="*/ 241541 w 370"/>
              <a:gd name="T33" fmla="*/ 104290 h 281"/>
              <a:gd name="T34" fmla="*/ 257835 w 370"/>
              <a:gd name="T35" fmla="*/ 116559 h 281"/>
              <a:gd name="T36" fmla="*/ 257835 w 370"/>
              <a:gd name="T37" fmla="*/ 123716 h 281"/>
              <a:gd name="T38" fmla="*/ 207993 w 370"/>
              <a:gd name="T39" fmla="*/ 147233 h 281"/>
              <a:gd name="T40" fmla="*/ 186906 w 370"/>
              <a:gd name="T41" fmla="*/ 186086 h 281"/>
              <a:gd name="T42" fmla="*/ 131314 w 370"/>
              <a:gd name="T43" fmla="*/ 210624 h 281"/>
              <a:gd name="T44" fmla="*/ 109268 w 370"/>
              <a:gd name="T45" fmla="*/ 210624 h 281"/>
              <a:gd name="T46" fmla="*/ 82431 w 370"/>
              <a:gd name="T47" fmla="*/ 222894 h 28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70" h="281">
                <a:moveTo>
                  <a:pt x="118" y="281"/>
                </a:moveTo>
                <a:lnTo>
                  <a:pt x="118" y="265"/>
                </a:lnTo>
                <a:lnTo>
                  <a:pt x="125" y="210"/>
                </a:lnTo>
                <a:lnTo>
                  <a:pt x="0" y="186"/>
                </a:lnTo>
                <a:lnTo>
                  <a:pt x="8" y="147"/>
                </a:lnTo>
                <a:lnTo>
                  <a:pt x="94" y="101"/>
                </a:lnTo>
                <a:lnTo>
                  <a:pt x="94" y="85"/>
                </a:lnTo>
                <a:lnTo>
                  <a:pt x="71" y="70"/>
                </a:lnTo>
                <a:lnTo>
                  <a:pt x="181" y="0"/>
                </a:lnTo>
                <a:lnTo>
                  <a:pt x="196" y="7"/>
                </a:lnTo>
                <a:lnTo>
                  <a:pt x="299" y="7"/>
                </a:lnTo>
                <a:lnTo>
                  <a:pt x="314" y="22"/>
                </a:lnTo>
                <a:lnTo>
                  <a:pt x="314" y="62"/>
                </a:lnTo>
                <a:lnTo>
                  <a:pt x="331" y="62"/>
                </a:lnTo>
                <a:lnTo>
                  <a:pt x="339" y="101"/>
                </a:lnTo>
                <a:lnTo>
                  <a:pt x="346" y="101"/>
                </a:lnTo>
                <a:lnTo>
                  <a:pt x="346" y="132"/>
                </a:lnTo>
                <a:lnTo>
                  <a:pt x="370" y="147"/>
                </a:lnTo>
                <a:lnTo>
                  <a:pt x="370" y="156"/>
                </a:lnTo>
                <a:lnTo>
                  <a:pt x="299" y="186"/>
                </a:lnTo>
                <a:lnTo>
                  <a:pt x="268" y="234"/>
                </a:lnTo>
                <a:lnTo>
                  <a:pt x="189" y="265"/>
                </a:lnTo>
                <a:lnTo>
                  <a:pt x="157" y="265"/>
                </a:lnTo>
                <a:lnTo>
                  <a:pt x="118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83"/>
          <p:cNvSpPr>
            <a:spLocks noChangeAspect="1"/>
          </p:cNvSpPr>
          <p:nvPr/>
        </p:nvSpPr>
        <p:spPr bwMode="auto">
          <a:xfrm>
            <a:off x="704044" y="4149945"/>
            <a:ext cx="447534" cy="353476"/>
          </a:xfrm>
          <a:custGeom>
            <a:avLst/>
            <a:gdLst>
              <a:gd name="T0" fmla="*/ 0 w 252"/>
              <a:gd name="T1" fmla="*/ 0 h 181"/>
              <a:gd name="T2" fmla="*/ 159795 w 252"/>
              <a:gd name="T3" fmla="*/ 0 h 181"/>
              <a:gd name="T4" fmla="*/ 177123 w 252"/>
              <a:gd name="T5" fmla="*/ 0 h 181"/>
              <a:gd name="T6" fmla="*/ 177123 w 252"/>
              <a:gd name="T7" fmla="*/ 57901 h 181"/>
              <a:gd name="T8" fmla="*/ 171347 w 252"/>
              <a:gd name="T9" fmla="*/ 57901 h 181"/>
              <a:gd name="T10" fmla="*/ 159795 w 252"/>
              <a:gd name="T11" fmla="*/ 114768 h 181"/>
              <a:gd name="T12" fmla="*/ 26953 w 252"/>
              <a:gd name="T13" fmla="*/ 146821 h 181"/>
              <a:gd name="T14" fmla="*/ 0 w 252"/>
              <a:gd name="T15" fmla="*/ 0 h 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2" h="181">
                <a:moveTo>
                  <a:pt x="0" y="0"/>
                </a:moveTo>
                <a:lnTo>
                  <a:pt x="228" y="0"/>
                </a:lnTo>
                <a:lnTo>
                  <a:pt x="252" y="0"/>
                </a:lnTo>
                <a:lnTo>
                  <a:pt x="252" y="71"/>
                </a:lnTo>
                <a:lnTo>
                  <a:pt x="244" y="71"/>
                </a:lnTo>
                <a:lnTo>
                  <a:pt x="228" y="142"/>
                </a:lnTo>
                <a:lnTo>
                  <a:pt x="39" y="181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84"/>
          <p:cNvSpPr>
            <a:spLocks noChangeAspect="1"/>
          </p:cNvSpPr>
          <p:nvPr/>
        </p:nvSpPr>
        <p:spPr bwMode="auto">
          <a:xfrm>
            <a:off x="971978" y="5566848"/>
            <a:ext cx="600638" cy="392418"/>
          </a:xfrm>
          <a:custGeom>
            <a:avLst/>
            <a:gdLst>
              <a:gd name="T0" fmla="*/ 44138 w 338"/>
              <a:gd name="T1" fmla="*/ 137454 h 203"/>
              <a:gd name="T2" fmla="*/ 31664 w 338"/>
              <a:gd name="T3" fmla="*/ 131299 h 203"/>
              <a:gd name="T4" fmla="*/ 44138 w 338"/>
              <a:gd name="T5" fmla="*/ 118990 h 203"/>
              <a:gd name="T6" fmla="*/ 26867 w 338"/>
              <a:gd name="T7" fmla="*/ 106680 h 203"/>
              <a:gd name="T8" fmla="*/ 26867 w 338"/>
              <a:gd name="T9" fmla="*/ 81036 h 203"/>
              <a:gd name="T10" fmla="*/ 11514 w 338"/>
              <a:gd name="T11" fmla="*/ 68727 h 203"/>
              <a:gd name="T12" fmla="*/ 26867 w 338"/>
              <a:gd name="T13" fmla="*/ 62572 h 203"/>
              <a:gd name="T14" fmla="*/ 4798 w 338"/>
              <a:gd name="T15" fmla="*/ 45134 h 203"/>
              <a:gd name="T16" fmla="*/ 4798 w 338"/>
              <a:gd name="T17" fmla="*/ 30773 h 203"/>
              <a:gd name="T18" fmla="*/ 11514 w 338"/>
              <a:gd name="T19" fmla="*/ 19490 h 203"/>
              <a:gd name="T20" fmla="*/ 0 w 338"/>
              <a:gd name="T21" fmla="*/ 0 h 203"/>
              <a:gd name="T22" fmla="*/ 152565 w 338"/>
              <a:gd name="T23" fmla="*/ 0 h 203"/>
              <a:gd name="T24" fmla="*/ 202461 w 338"/>
              <a:gd name="T25" fmla="*/ 13335 h 203"/>
              <a:gd name="T26" fmla="*/ 236044 w 338"/>
              <a:gd name="T27" fmla="*/ 19490 h 203"/>
              <a:gd name="T28" fmla="*/ 236044 w 338"/>
              <a:gd name="T29" fmla="*/ 30773 h 203"/>
              <a:gd name="T30" fmla="*/ 236044 w 338"/>
              <a:gd name="T31" fmla="*/ 94371 h 203"/>
              <a:gd name="T32" fmla="*/ 236044 w 338"/>
              <a:gd name="T33" fmla="*/ 112835 h 203"/>
              <a:gd name="T34" fmla="*/ 236044 w 338"/>
              <a:gd name="T35" fmla="*/ 162072 h 203"/>
              <a:gd name="T36" fmla="*/ 132415 w 338"/>
              <a:gd name="T37" fmla="*/ 162072 h 203"/>
              <a:gd name="T38" fmla="*/ 132415 w 338"/>
              <a:gd name="T39" fmla="*/ 156943 h 203"/>
              <a:gd name="T40" fmla="*/ 44138 w 338"/>
              <a:gd name="T41" fmla="*/ 156943 h 203"/>
              <a:gd name="T42" fmla="*/ 44138 w 338"/>
              <a:gd name="T43" fmla="*/ 137454 h 20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8" h="203">
                <a:moveTo>
                  <a:pt x="63" y="172"/>
                </a:moveTo>
                <a:lnTo>
                  <a:pt x="46" y="164"/>
                </a:lnTo>
                <a:lnTo>
                  <a:pt x="63" y="149"/>
                </a:lnTo>
                <a:lnTo>
                  <a:pt x="39" y="133"/>
                </a:lnTo>
                <a:lnTo>
                  <a:pt x="39" y="102"/>
                </a:lnTo>
                <a:lnTo>
                  <a:pt x="16" y="86"/>
                </a:lnTo>
                <a:lnTo>
                  <a:pt x="39" y="78"/>
                </a:lnTo>
                <a:lnTo>
                  <a:pt x="7" y="56"/>
                </a:lnTo>
                <a:lnTo>
                  <a:pt x="7" y="39"/>
                </a:lnTo>
                <a:lnTo>
                  <a:pt x="16" y="24"/>
                </a:lnTo>
                <a:lnTo>
                  <a:pt x="0" y="0"/>
                </a:lnTo>
                <a:lnTo>
                  <a:pt x="219" y="0"/>
                </a:lnTo>
                <a:lnTo>
                  <a:pt x="290" y="17"/>
                </a:lnTo>
                <a:lnTo>
                  <a:pt x="338" y="24"/>
                </a:lnTo>
                <a:lnTo>
                  <a:pt x="338" y="39"/>
                </a:lnTo>
                <a:lnTo>
                  <a:pt x="338" y="118"/>
                </a:lnTo>
                <a:lnTo>
                  <a:pt x="338" y="141"/>
                </a:lnTo>
                <a:lnTo>
                  <a:pt x="338" y="203"/>
                </a:lnTo>
                <a:lnTo>
                  <a:pt x="189" y="203"/>
                </a:lnTo>
                <a:lnTo>
                  <a:pt x="189" y="196"/>
                </a:lnTo>
                <a:lnTo>
                  <a:pt x="63" y="196"/>
                </a:lnTo>
                <a:lnTo>
                  <a:pt x="63" y="17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85"/>
          <p:cNvSpPr>
            <a:spLocks noChangeAspect="1"/>
          </p:cNvSpPr>
          <p:nvPr/>
        </p:nvSpPr>
        <p:spPr bwMode="auto">
          <a:xfrm>
            <a:off x="3577687" y="3362113"/>
            <a:ext cx="406314" cy="380436"/>
          </a:xfrm>
          <a:custGeom>
            <a:avLst/>
            <a:gdLst>
              <a:gd name="T0" fmla="*/ 48740 w 229"/>
              <a:gd name="T1" fmla="*/ 5170 h 195"/>
              <a:gd name="T2" fmla="*/ 87923 w 229"/>
              <a:gd name="T3" fmla="*/ 5170 h 195"/>
              <a:gd name="T4" fmla="*/ 114682 w 229"/>
              <a:gd name="T5" fmla="*/ 5170 h 195"/>
              <a:gd name="T6" fmla="*/ 114682 w 229"/>
              <a:gd name="T7" fmla="*/ 24817 h 195"/>
              <a:gd name="T8" fmla="*/ 131884 w 229"/>
              <a:gd name="T9" fmla="*/ 75486 h 195"/>
              <a:gd name="T10" fmla="*/ 153865 w 229"/>
              <a:gd name="T11" fmla="*/ 95134 h 195"/>
              <a:gd name="T12" fmla="*/ 158643 w 229"/>
              <a:gd name="T13" fmla="*/ 119951 h 195"/>
              <a:gd name="T14" fmla="*/ 54474 w 229"/>
              <a:gd name="T15" fmla="*/ 158211 h 195"/>
              <a:gd name="T16" fmla="*/ 43961 w 229"/>
              <a:gd name="T17" fmla="*/ 144769 h 195"/>
              <a:gd name="T18" fmla="*/ 11468 w 229"/>
              <a:gd name="T19" fmla="*/ 152007 h 195"/>
              <a:gd name="T20" fmla="*/ 0 w 229"/>
              <a:gd name="T21" fmla="*/ 126156 h 195"/>
              <a:gd name="T22" fmla="*/ 4778 w 229"/>
              <a:gd name="T23" fmla="*/ 82725 h 195"/>
              <a:gd name="T24" fmla="*/ 0 w 229"/>
              <a:gd name="T25" fmla="*/ 82725 h 195"/>
              <a:gd name="T26" fmla="*/ 4778 w 229"/>
              <a:gd name="T27" fmla="*/ 43431 h 195"/>
              <a:gd name="T28" fmla="*/ 26759 w 229"/>
              <a:gd name="T29" fmla="*/ 0 h 195"/>
              <a:gd name="T30" fmla="*/ 48740 w 229"/>
              <a:gd name="T31" fmla="*/ 5170 h 19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29" h="195">
                <a:moveTo>
                  <a:pt x="71" y="7"/>
                </a:moveTo>
                <a:lnTo>
                  <a:pt x="127" y="7"/>
                </a:lnTo>
                <a:lnTo>
                  <a:pt x="166" y="7"/>
                </a:lnTo>
                <a:lnTo>
                  <a:pt x="166" y="31"/>
                </a:lnTo>
                <a:lnTo>
                  <a:pt x="190" y="93"/>
                </a:lnTo>
                <a:lnTo>
                  <a:pt x="222" y="117"/>
                </a:lnTo>
                <a:lnTo>
                  <a:pt x="229" y="148"/>
                </a:lnTo>
                <a:lnTo>
                  <a:pt x="79" y="195"/>
                </a:lnTo>
                <a:lnTo>
                  <a:pt x="63" y="179"/>
                </a:lnTo>
                <a:lnTo>
                  <a:pt x="16" y="187"/>
                </a:lnTo>
                <a:lnTo>
                  <a:pt x="0" y="156"/>
                </a:lnTo>
                <a:lnTo>
                  <a:pt x="7" y="102"/>
                </a:lnTo>
                <a:lnTo>
                  <a:pt x="0" y="102"/>
                </a:lnTo>
                <a:lnTo>
                  <a:pt x="7" y="54"/>
                </a:lnTo>
                <a:lnTo>
                  <a:pt x="39" y="0"/>
                </a:lnTo>
                <a:lnTo>
                  <a:pt x="71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86"/>
          <p:cNvSpPr>
            <a:spLocks noChangeAspect="1"/>
          </p:cNvSpPr>
          <p:nvPr/>
        </p:nvSpPr>
        <p:spPr bwMode="auto">
          <a:xfrm>
            <a:off x="815928" y="4817957"/>
            <a:ext cx="447534" cy="410391"/>
          </a:xfrm>
          <a:custGeom>
            <a:avLst/>
            <a:gdLst>
              <a:gd name="T0" fmla="*/ 0 w 252"/>
              <a:gd name="T1" fmla="*/ 0 h 212"/>
              <a:gd name="T2" fmla="*/ 136907 w 252"/>
              <a:gd name="T3" fmla="*/ 0 h 212"/>
              <a:gd name="T4" fmla="*/ 169459 w 252"/>
              <a:gd name="T5" fmla="*/ 81034 h 212"/>
              <a:gd name="T6" fmla="*/ 175203 w 252"/>
              <a:gd name="T7" fmla="*/ 81034 h 212"/>
              <a:gd name="T8" fmla="*/ 175203 w 252"/>
              <a:gd name="T9" fmla="*/ 113858 h 212"/>
              <a:gd name="T10" fmla="*/ 104356 w 252"/>
              <a:gd name="T11" fmla="*/ 138476 h 212"/>
              <a:gd name="T12" fmla="*/ 104356 w 252"/>
              <a:gd name="T13" fmla="*/ 131295 h 212"/>
              <a:gd name="T14" fmla="*/ 92867 w 252"/>
              <a:gd name="T15" fmla="*/ 131295 h 212"/>
              <a:gd name="T16" fmla="*/ 88080 w 252"/>
              <a:gd name="T17" fmla="*/ 150785 h 212"/>
              <a:gd name="T18" fmla="*/ 26807 w 252"/>
              <a:gd name="T19" fmla="*/ 169248 h 212"/>
              <a:gd name="T20" fmla="*/ 0 w 252"/>
              <a:gd name="T21" fmla="*/ 0 h 2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52" h="212">
                <a:moveTo>
                  <a:pt x="0" y="0"/>
                </a:moveTo>
                <a:lnTo>
                  <a:pt x="197" y="0"/>
                </a:lnTo>
                <a:lnTo>
                  <a:pt x="244" y="102"/>
                </a:lnTo>
                <a:lnTo>
                  <a:pt x="252" y="102"/>
                </a:lnTo>
                <a:lnTo>
                  <a:pt x="252" y="142"/>
                </a:lnTo>
                <a:lnTo>
                  <a:pt x="150" y="173"/>
                </a:lnTo>
                <a:lnTo>
                  <a:pt x="150" y="165"/>
                </a:lnTo>
                <a:lnTo>
                  <a:pt x="133" y="165"/>
                </a:lnTo>
                <a:lnTo>
                  <a:pt x="126" y="189"/>
                </a:lnTo>
                <a:lnTo>
                  <a:pt x="39" y="212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87"/>
          <p:cNvSpPr>
            <a:spLocks noChangeAspect="1"/>
          </p:cNvSpPr>
          <p:nvPr/>
        </p:nvSpPr>
        <p:spPr bwMode="auto">
          <a:xfrm>
            <a:off x="2008373" y="4533377"/>
            <a:ext cx="544696" cy="470304"/>
          </a:xfrm>
          <a:custGeom>
            <a:avLst/>
            <a:gdLst>
              <a:gd name="T0" fmla="*/ 168953 w 308"/>
              <a:gd name="T1" fmla="*/ 156452 h 242"/>
              <a:gd name="T2" fmla="*/ 152726 w 308"/>
              <a:gd name="T3" fmla="*/ 156452 h 242"/>
              <a:gd name="T4" fmla="*/ 147954 w 308"/>
              <a:gd name="T5" fmla="*/ 182184 h 242"/>
              <a:gd name="T6" fmla="*/ 125999 w 308"/>
              <a:gd name="T7" fmla="*/ 194536 h 242"/>
              <a:gd name="T8" fmla="*/ 92590 w 308"/>
              <a:gd name="T9" fmla="*/ 182184 h 242"/>
              <a:gd name="T10" fmla="*/ 92590 w 308"/>
              <a:gd name="T11" fmla="*/ 168803 h 242"/>
              <a:gd name="T12" fmla="*/ 0 w 308"/>
              <a:gd name="T13" fmla="*/ 156452 h 242"/>
              <a:gd name="T14" fmla="*/ 0 w 308"/>
              <a:gd name="T15" fmla="*/ 119398 h 242"/>
              <a:gd name="T16" fmla="*/ 32454 w 308"/>
              <a:gd name="T17" fmla="*/ 119398 h 242"/>
              <a:gd name="T18" fmla="*/ 32454 w 308"/>
              <a:gd name="T19" fmla="*/ 49406 h 242"/>
              <a:gd name="T20" fmla="*/ 43909 w 308"/>
              <a:gd name="T21" fmla="*/ 49406 h 242"/>
              <a:gd name="T22" fmla="*/ 43909 w 308"/>
              <a:gd name="T23" fmla="*/ 30879 h 242"/>
              <a:gd name="T24" fmla="*/ 48681 w 308"/>
              <a:gd name="T25" fmla="*/ 24703 h 242"/>
              <a:gd name="T26" fmla="*/ 32454 w 308"/>
              <a:gd name="T27" fmla="*/ 0 h 242"/>
              <a:gd name="T28" fmla="*/ 82090 w 308"/>
              <a:gd name="T29" fmla="*/ 0 h 242"/>
              <a:gd name="T30" fmla="*/ 108817 w 308"/>
              <a:gd name="T31" fmla="*/ 38084 h 242"/>
              <a:gd name="T32" fmla="*/ 147954 w 308"/>
              <a:gd name="T33" fmla="*/ 49406 h 242"/>
              <a:gd name="T34" fmla="*/ 152726 w 308"/>
              <a:gd name="T35" fmla="*/ 62787 h 242"/>
              <a:gd name="T36" fmla="*/ 152726 w 308"/>
              <a:gd name="T37" fmla="*/ 81314 h 242"/>
              <a:gd name="T38" fmla="*/ 196635 w 308"/>
              <a:gd name="T39" fmla="*/ 81314 h 242"/>
              <a:gd name="T40" fmla="*/ 212862 w 308"/>
              <a:gd name="T41" fmla="*/ 107046 h 242"/>
              <a:gd name="T42" fmla="*/ 168953 w 308"/>
              <a:gd name="T43" fmla="*/ 156452 h 24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08" h="242">
                <a:moveTo>
                  <a:pt x="245" y="195"/>
                </a:moveTo>
                <a:lnTo>
                  <a:pt x="221" y="195"/>
                </a:lnTo>
                <a:lnTo>
                  <a:pt x="214" y="226"/>
                </a:lnTo>
                <a:lnTo>
                  <a:pt x="182" y="242"/>
                </a:lnTo>
                <a:lnTo>
                  <a:pt x="134" y="226"/>
                </a:lnTo>
                <a:lnTo>
                  <a:pt x="134" y="210"/>
                </a:lnTo>
                <a:lnTo>
                  <a:pt x="0" y="195"/>
                </a:lnTo>
                <a:lnTo>
                  <a:pt x="0" y="148"/>
                </a:lnTo>
                <a:lnTo>
                  <a:pt x="47" y="148"/>
                </a:lnTo>
                <a:lnTo>
                  <a:pt x="47" y="62"/>
                </a:lnTo>
                <a:lnTo>
                  <a:pt x="63" y="62"/>
                </a:lnTo>
                <a:lnTo>
                  <a:pt x="63" y="39"/>
                </a:lnTo>
                <a:lnTo>
                  <a:pt x="71" y="31"/>
                </a:lnTo>
                <a:lnTo>
                  <a:pt x="47" y="0"/>
                </a:lnTo>
                <a:lnTo>
                  <a:pt x="119" y="0"/>
                </a:lnTo>
                <a:lnTo>
                  <a:pt x="158" y="47"/>
                </a:lnTo>
                <a:lnTo>
                  <a:pt x="214" y="62"/>
                </a:lnTo>
                <a:lnTo>
                  <a:pt x="221" y="78"/>
                </a:lnTo>
                <a:lnTo>
                  <a:pt x="221" y="101"/>
                </a:lnTo>
                <a:lnTo>
                  <a:pt x="285" y="101"/>
                </a:lnTo>
                <a:lnTo>
                  <a:pt x="308" y="133"/>
                </a:lnTo>
                <a:lnTo>
                  <a:pt x="245" y="19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88"/>
          <p:cNvSpPr>
            <a:spLocks noChangeAspect="1"/>
          </p:cNvSpPr>
          <p:nvPr/>
        </p:nvSpPr>
        <p:spPr bwMode="auto">
          <a:xfrm>
            <a:off x="2623731" y="5824466"/>
            <a:ext cx="476977" cy="545193"/>
          </a:xfrm>
          <a:custGeom>
            <a:avLst/>
            <a:gdLst>
              <a:gd name="T0" fmla="*/ 131887 w 269"/>
              <a:gd name="T1" fmla="*/ 12338 h 282"/>
              <a:gd name="T2" fmla="*/ 159602 w 269"/>
              <a:gd name="T3" fmla="*/ 30845 h 282"/>
              <a:gd name="T4" fmla="*/ 165337 w 269"/>
              <a:gd name="T5" fmla="*/ 87394 h 282"/>
              <a:gd name="T6" fmla="*/ 186362 w 269"/>
              <a:gd name="T7" fmla="*/ 119267 h 282"/>
              <a:gd name="T8" fmla="*/ 180628 w 269"/>
              <a:gd name="T9" fmla="*/ 132634 h 282"/>
              <a:gd name="T10" fmla="*/ 186362 w 269"/>
              <a:gd name="T11" fmla="*/ 151141 h 282"/>
              <a:gd name="T12" fmla="*/ 180628 w 269"/>
              <a:gd name="T13" fmla="*/ 156281 h 282"/>
              <a:gd name="T14" fmla="*/ 165337 w 269"/>
              <a:gd name="T15" fmla="*/ 169648 h 282"/>
              <a:gd name="T16" fmla="*/ 120419 w 269"/>
              <a:gd name="T17" fmla="*/ 226197 h 282"/>
              <a:gd name="T18" fmla="*/ 11468 w 269"/>
              <a:gd name="T19" fmla="*/ 226197 h 282"/>
              <a:gd name="T20" fmla="*/ 0 w 269"/>
              <a:gd name="T21" fmla="*/ 175817 h 282"/>
              <a:gd name="T22" fmla="*/ 16247 w 269"/>
              <a:gd name="T23" fmla="*/ 175817 h 282"/>
              <a:gd name="T24" fmla="*/ 11468 w 269"/>
              <a:gd name="T25" fmla="*/ 125436 h 282"/>
              <a:gd name="T26" fmla="*/ 16247 w 269"/>
              <a:gd name="T27" fmla="*/ 143943 h 282"/>
              <a:gd name="T28" fmla="*/ 32494 w 269"/>
              <a:gd name="T29" fmla="*/ 143943 h 282"/>
              <a:gd name="T30" fmla="*/ 38228 w 269"/>
              <a:gd name="T31" fmla="*/ 100760 h 282"/>
              <a:gd name="T32" fmla="*/ 60209 w 269"/>
              <a:gd name="T33" fmla="*/ 106929 h 282"/>
              <a:gd name="T34" fmla="*/ 60209 w 269"/>
              <a:gd name="T35" fmla="*/ 87394 h 282"/>
              <a:gd name="T36" fmla="*/ 65943 w 269"/>
              <a:gd name="T37" fmla="*/ 87394 h 282"/>
              <a:gd name="T38" fmla="*/ 76456 w 269"/>
              <a:gd name="T39" fmla="*/ 38042 h 282"/>
              <a:gd name="T40" fmla="*/ 65943 w 269"/>
              <a:gd name="T41" fmla="*/ 24676 h 282"/>
              <a:gd name="T42" fmla="*/ 76456 w 269"/>
              <a:gd name="T43" fmla="*/ 24676 h 282"/>
              <a:gd name="T44" fmla="*/ 76456 w 269"/>
              <a:gd name="T45" fmla="*/ 0 h 282"/>
              <a:gd name="T46" fmla="*/ 131887 w 269"/>
              <a:gd name="T47" fmla="*/ 12338 h 28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69" h="282">
                <a:moveTo>
                  <a:pt x="190" y="16"/>
                </a:moveTo>
                <a:lnTo>
                  <a:pt x="230" y="39"/>
                </a:lnTo>
                <a:lnTo>
                  <a:pt x="238" y="109"/>
                </a:lnTo>
                <a:lnTo>
                  <a:pt x="269" y="149"/>
                </a:lnTo>
                <a:lnTo>
                  <a:pt x="261" y="165"/>
                </a:lnTo>
                <a:lnTo>
                  <a:pt x="269" y="188"/>
                </a:lnTo>
                <a:lnTo>
                  <a:pt x="261" y="195"/>
                </a:lnTo>
                <a:lnTo>
                  <a:pt x="238" y="212"/>
                </a:lnTo>
                <a:lnTo>
                  <a:pt x="174" y="282"/>
                </a:lnTo>
                <a:lnTo>
                  <a:pt x="16" y="282"/>
                </a:lnTo>
                <a:lnTo>
                  <a:pt x="0" y="219"/>
                </a:lnTo>
                <a:lnTo>
                  <a:pt x="23" y="219"/>
                </a:lnTo>
                <a:lnTo>
                  <a:pt x="16" y="156"/>
                </a:lnTo>
                <a:lnTo>
                  <a:pt x="23" y="180"/>
                </a:lnTo>
                <a:lnTo>
                  <a:pt x="47" y="180"/>
                </a:lnTo>
                <a:lnTo>
                  <a:pt x="55" y="126"/>
                </a:lnTo>
                <a:lnTo>
                  <a:pt x="87" y="133"/>
                </a:lnTo>
                <a:lnTo>
                  <a:pt x="87" y="109"/>
                </a:lnTo>
                <a:lnTo>
                  <a:pt x="95" y="109"/>
                </a:lnTo>
                <a:lnTo>
                  <a:pt x="111" y="47"/>
                </a:lnTo>
                <a:lnTo>
                  <a:pt x="95" y="31"/>
                </a:lnTo>
                <a:lnTo>
                  <a:pt x="111" y="31"/>
                </a:lnTo>
                <a:lnTo>
                  <a:pt x="111" y="0"/>
                </a:lnTo>
                <a:lnTo>
                  <a:pt x="190" y="16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89"/>
          <p:cNvSpPr>
            <a:spLocks noChangeAspect="1"/>
          </p:cNvSpPr>
          <p:nvPr/>
        </p:nvSpPr>
        <p:spPr bwMode="auto">
          <a:xfrm>
            <a:off x="3088932" y="7082603"/>
            <a:ext cx="627138" cy="395414"/>
          </a:xfrm>
          <a:custGeom>
            <a:avLst/>
            <a:gdLst>
              <a:gd name="T0" fmla="*/ 76488 w 353"/>
              <a:gd name="T1" fmla="*/ 0 h 204"/>
              <a:gd name="T2" fmla="*/ 87006 w 353"/>
              <a:gd name="T3" fmla="*/ 12326 h 204"/>
              <a:gd name="T4" fmla="*/ 87006 w 353"/>
              <a:gd name="T5" fmla="*/ 44170 h 204"/>
              <a:gd name="T6" fmla="*/ 114733 w 353"/>
              <a:gd name="T7" fmla="*/ 50333 h 204"/>
              <a:gd name="T8" fmla="*/ 114733 w 353"/>
              <a:gd name="T9" fmla="*/ 62660 h 204"/>
              <a:gd name="T10" fmla="*/ 157757 w 353"/>
              <a:gd name="T11" fmla="*/ 62660 h 204"/>
              <a:gd name="T12" fmla="*/ 157757 w 353"/>
              <a:gd name="T13" fmla="*/ 50333 h 204"/>
              <a:gd name="T14" fmla="*/ 244763 w 353"/>
              <a:gd name="T15" fmla="*/ 50333 h 204"/>
              <a:gd name="T16" fmla="*/ 233290 w 353"/>
              <a:gd name="T17" fmla="*/ 62660 h 204"/>
              <a:gd name="T18" fmla="*/ 233290 w 353"/>
              <a:gd name="T19" fmla="*/ 74986 h 204"/>
              <a:gd name="T20" fmla="*/ 217992 w 353"/>
              <a:gd name="T21" fmla="*/ 88340 h 204"/>
              <a:gd name="T22" fmla="*/ 212255 w 353"/>
              <a:gd name="T23" fmla="*/ 126346 h 204"/>
              <a:gd name="T24" fmla="*/ 190265 w 353"/>
              <a:gd name="T25" fmla="*/ 163326 h 204"/>
              <a:gd name="T26" fmla="*/ 174011 w 353"/>
              <a:gd name="T27" fmla="*/ 163326 h 204"/>
              <a:gd name="T28" fmla="*/ 76488 w 353"/>
              <a:gd name="T29" fmla="*/ 163326 h 204"/>
              <a:gd name="T30" fmla="*/ 54498 w 353"/>
              <a:gd name="T31" fmla="*/ 163326 h 204"/>
              <a:gd name="T32" fmla="*/ 32508 w 353"/>
              <a:gd name="T33" fmla="*/ 119156 h 204"/>
              <a:gd name="T34" fmla="*/ 0 w 353"/>
              <a:gd name="T35" fmla="*/ 112993 h 204"/>
              <a:gd name="T36" fmla="*/ 0 w 353"/>
              <a:gd name="T37" fmla="*/ 94503 h 204"/>
              <a:gd name="T38" fmla="*/ 0 w 353"/>
              <a:gd name="T39" fmla="*/ 44170 h 204"/>
              <a:gd name="T40" fmla="*/ 21990 w 353"/>
              <a:gd name="T41" fmla="*/ 38007 h 204"/>
              <a:gd name="T42" fmla="*/ 11473 w 353"/>
              <a:gd name="T43" fmla="*/ 19517 h 204"/>
              <a:gd name="T44" fmla="*/ 21990 w 353"/>
              <a:gd name="T45" fmla="*/ 12326 h 204"/>
              <a:gd name="T46" fmla="*/ 76488 w 353"/>
              <a:gd name="T47" fmla="*/ 0 h 20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53" h="204">
                <a:moveTo>
                  <a:pt x="110" y="0"/>
                </a:moveTo>
                <a:lnTo>
                  <a:pt x="126" y="16"/>
                </a:lnTo>
                <a:lnTo>
                  <a:pt x="126" y="55"/>
                </a:lnTo>
                <a:lnTo>
                  <a:pt x="165" y="63"/>
                </a:lnTo>
                <a:lnTo>
                  <a:pt x="165" y="78"/>
                </a:lnTo>
                <a:lnTo>
                  <a:pt x="228" y="78"/>
                </a:lnTo>
                <a:lnTo>
                  <a:pt x="228" y="63"/>
                </a:lnTo>
                <a:lnTo>
                  <a:pt x="353" y="63"/>
                </a:lnTo>
                <a:lnTo>
                  <a:pt x="337" y="78"/>
                </a:lnTo>
                <a:lnTo>
                  <a:pt x="337" y="94"/>
                </a:lnTo>
                <a:lnTo>
                  <a:pt x="314" y="110"/>
                </a:lnTo>
                <a:lnTo>
                  <a:pt x="306" y="158"/>
                </a:lnTo>
                <a:lnTo>
                  <a:pt x="275" y="204"/>
                </a:lnTo>
                <a:lnTo>
                  <a:pt x="251" y="204"/>
                </a:lnTo>
                <a:lnTo>
                  <a:pt x="110" y="204"/>
                </a:lnTo>
                <a:lnTo>
                  <a:pt x="79" y="204"/>
                </a:lnTo>
                <a:lnTo>
                  <a:pt x="47" y="149"/>
                </a:lnTo>
                <a:lnTo>
                  <a:pt x="0" y="141"/>
                </a:lnTo>
                <a:lnTo>
                  <a:pt x="0" y="118"/>
                </a:lnTo>
                <a:lnTo>
                  <a:pt x="0" y="55"/>
                </a:lnTo>
                <a:lnTo>
                  <a:pt x="32" y="47"/>
                </a:lnTo>
                <a:lnTo>
                  <a:pt x="16" y="24"/>
                </a:lnTo>
                <a:lnTo>
                  <a:pt x="32" y="16"/>
                </a:lnTo>
                <a:lnTo>
                  <a:pt x="110" y="0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1" name="Freeform 90"/>
          <p:cNvSpPr>
            <a:spLocks noChangeAspect="1"/>
          </p:cNvSpPr>
          <p:nvPr/>
        </p:nvSpPr>
        <p:spPr bwMode="auto">
          <a:xfrm>
            <a:off x="2679674" y="3622726"/>
            <a:ext cx="591804" cy="452331"/>
          </a:xfrm>
          <a:custGeom>
            <a:avLst/>
            <a:gdLst>
              <a:gd name="T0" fmla="*/ 127954 w 333"/>
              <a:gd name="T1" fmla="*/ 23576 h 234"/>
              <a:gd name="T2" fmla="*/ 166436 w 333"/>
              <a:gd name="T3" fmla="*/ 18451 h 234"/>
              <a:gd name="T4" fmla="*/ 206843 w 333"/>
              <a:gd name="T5" fmla="*/ 62528 h 234"/>
              <a:gd name="T6" fmla="*/ 228008 w 333"/>
              <a:gd name="T7" fmla="*/ 87129 h 234"/>
              <a:gd name="T8" fmla="*/ 233781 w 333"/>
              <a:gd name="T9" fmla="*/ 105580 h 234"/>
              <a:gd name="T10" fmla="*/ 216464 w 333"/>
              <a:gd name="T11" fmla="*/ 137357 h 234"/>
              <a:gd name="T12" fmla="*/ 228008 w 333"/>
              <a:gd name="T13" fmla="*/ 142482 h 234"/>
              <a:gd name="T14" fmla="*/ 144309 w 333"/>
              <a:gd name="T15" fmla="*/ 186559 h 234"/>
              <a:gd name="T16" fmla="*/ 122182 w 333"/>
              <a:gd name="T17" fmla="*/ 154783 h 234"/>
              <a:gd name="T18" fmla="*/ 55799 w 333"/>
              <a:gd name="T19" fmla="*/ 142482 h 234"/>
              <a:gd name="T20" fmla="*/ 22127 w 333"/>
              <a:gd name="T21" fmla="*/ 137357 h 234"/>
              <a:gd name="T22" fmla="*/ 0 w 333"/>
              <a:gd name="T23" fmla="*/ 105580 h 234"/>
              <a:gd name="T24" fmla="*/ 100054 w 333"/>
              <a:gd name="T25" fmla="*/ 0 h 234"/>
              <a:gd name="T26" fmla="*/ 127954 w 333"/>
              <a:gd name="T27" fmla="*/ 23576 h 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3" h="234">
                <a:moveTo>
                  <a:pt x="182" y="30"/>
                </a:moveTo>
                <a:lnTo>
                  <a:pt x="237" y="23"/>
                </a:lnTo>
                <a:lnTo>
                  <a:pt x="294" y="78"/>
                </a:lnTo>
                <a:lnTo>
                  <a:pt x="325" y="109"/>
                </a:lnTo>
                <a:lnTo>
                  <a:pt x="333" y="133"/>
                </a:lnTo>
                <a:lnTo>
                  <a:pt x="309" y="172"/>
                </a:lnTo>
                <a:lnTo>
                  <a:pt x="325" y="179"/>
                </a:lnTo>
                <a:lnTo>
                  <a:pt x="206" y="234"/>
                </a:lnTo>
                <a:lnTo>
                  <a:pt x="174" y="194"/>
                </a:lnTo>
                <a:lnTo>
                  <a:pt x="79" y="179"/>
                </a:lnTo>
                <a:lnTo>
                  <a:pt x="32" y="172"/>
                </a:lnTo>
                <a:lnTo>
                  <a:pt x="0" y="133"/>
                </a:lnTo>
                <a:lnTo>
                  <a:pt x="142" y="0"/>
                </a:lnTo>
                <a:lnTo>
                  <a:pt x="182" y="3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91"/>
          <p:cNvSpPr>
            <a:spLocks noChangeAspect="1"/>
          </p:cNvSpPr>
          <p:nvPr/>
        </p:nvSpPr>
        <p:spPr bwMode="auto">
          <a:xfrm>
            <a:off x="2623731" y="4686152"/>
            <a:ext cx="426925" cy="542196"/>
          </a:xfrm>
          <a:custGeom>
            <a:avLst/>
            <a:gdLst>
              <a:gd name="T0" fmla="*/ 22169 w 238"/>
              <a:gd name="T1" fmla="*/ 186086 h 281"/>
              <a:gd name="T2" fmla="*/ 16386 w 238"/>
              <a:gd name="T3" fmla="*/ 167682 h 281"/>
              <a:gd name="T4" fmla="*/ 22169 w 238"/>
              <a:gd name="T5" fmla="*/ 154390 h 281"/>
              <a:gd name="T6" fmla="*/ 0 w 238"/>
              <a:gd name="T7" fmla="*/ 86908 h 281"/>
              <a:gd name="T8" fmla="*/ 16386 w 238"/>
              <a:gd name="T9" fmla="*/ 68504 h 281"/>
              <a:gd name="T10" fmla="*/ 11566 w 238"/>
              <a:gd name="T11" fmla="*/ 62369 h 281"/>
              <a:gd name="T12" fmla="*/ 16386 w 238"/>
              <a:gd name="T13" fmla="*/ 62369 h 281"/>
              <a:gd name="T14" fmla="*/ 16386 w 238"/>
              <a:gd name="T15" fmla="*/ 55212 h 281"/>
              <a:gd name="T16" fmla="*/ 78072 w 238"/>
              <a:gd name="T17" fmla="*/ 12269 h 281"/>
              <a:gd name="T18" fmla="*/ 89639 w 238"/>
              <a:gd name="T19" fmla="*/ 18404 h 281"/>
              <a:gd name="T20" fmla="*/ 89639 w 238"/>
              <a:gd name="T21" fmla="*/ 0 h 281"/>
              <a:gd name="T22" fmla="*/ 167711 w 238"/>
              <a:gd name="T23" fmla="*/ 55212 h 281"/>
              <a:gd name="T24" fmla="*/ 161928 w 238"/>
              <a:gd name="T25" fmla="*/ 192220 h 281"/>
              <a:gd name="T26" fmla="*/ 22169 w 238"/>
              <a:gd name="T27" fmla="*/ 222894 h 281"/>
              <a:gd name="T28" fmla="*/ 16386 w 238"/>
              <a:gd name="T29" fmla="*/ 186086 h 281"/>
              <a:gd name="T30" fmla="*/ 22169 w 238"/>
              <a:gd name="T31" fmla="*/ 186086 h 28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8" h="281">
                <a:moveTo>
                  <a:pt x="32" y="234"/>
                </a:moveTo>
                <a:lnTo>
                  <a:pt x="23" y="211"/>
                </a:lnTo>
                <a:lnTo>
                  <a:pt x="32" y="195"/>
                </a:lnTo>
                <a:lnTo>
                  <a:pt x="0" y="109"/>
                </a:lnTo>
                <a:lnTo>
                  <a:pt x="23" y="86"/>
                </a:lnTo>
                <a:lnTo>
                  <a:pt x="16" y="78"/>
                </a:lnTo>
                <a:lnTo>
                  <a:pt x="23" y="78"/>
                </a:lnTo>
                <a:lnTo>
                  <a:pt x="23" y="70"/>
                </a:lnTo>
                <a:lnTo>
                  <a:pt x="111" y="16"/>
                </a:lnTo>
                <a:lnTo>
                  <a:pt x="127" y="23"/>
                </a:lnTo>
                <a:lnTo>
                  <a:pt x="127" y="0"/>
                </a:lnTo>
                <a:lnTo>
                  <a:pt x="238" y="70"/>
                </a:lnTo>
                <a:lnTo>
                  <a:pt x="230" y="242"/>
                </a:lnTo>
                <a:lnTo>
                  <a:pt x="32" y="281"/>
                </a:lnTo>
                <a:lnTo>
                  <a:pt x="23" y="234"/>
                </a:lnTo>
                <a:lnTo>
                  <a:pt x="32" y="23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92"/>
          <p:cNvSpPr>
            <a:spLocks noChangeAspect="1"/>
          </p:cNvSpPr>
          <p:nvPr/>
        </p:nvSpPr>
        <p:spPr bwMode="auto">
          <a:xfrm>
            <a:off x="3916283" y="6821988"/>
            <a:ext cx="503475" cy="377441"/>
          </a:xfrm>
          <a:custGeom>
            <a:avLst/>
            <a:gdLst>
              <a:gd name="T0" fmla="*/ 197692 w 283"/>
              <a:gd name="T1" fmla="*/ 62666 h 195"/>
              <a:gd name="T2" fmla="*/ 153547 w 283"/>
              <a:gd name="T3" fmla="*/ 62666 h 195"/>
              <a:gd name="T4" fmla="*/ 153547 w 283"/>
              <a:gd name="T5" fmla="*/ 118140 h 195"/>
              <a:gd name="T6" fmla="*/ 142031 w 283"/>
              <a:gd name="T7" fmla="*/ 118140 h 195"/>
              <a:gd name="T8" fmla="*/ 142031 w 283"/>
              <a:gd name="T9" fmla="*/ 125332 h 195"/>
              <a:gd name="T10" fmla="*/ 153547 w 283"/>
              <a:gd name="T11" fmla="*/ 125332 h 195"/>
              <a:gd name="T12" fmla="*/ 153547 w 283"/>
              <a:gd name="T13" fmla="*/ 131495 h 195"/>
              <a:gd name="T14" fmla="*/ 153547 w 283"/>
              <a:gd name="T15" fmla="*/ 156151 h 195"/>
              <a:gd name="T16" fmla="*/ 104604 w 283"/>
              <a:gd name="T17" fmla="*/ 156151 h 195"/>
              <a:gd name="T18" fmla="*/ 0 w 283"/>
              <a:gd name="T19" fmla="*/ 156151 h 195"/>
              <a:gd name="T20" fmla="*/ 0 w 283"/>
              <a:gd name="T21" fmla="*/ 81157 h 195"/>
              <a:gd name="T22" fmla="*/ 71015 w 283"/>
              <a:gd name="T23" fmla="*/ 30819 h 195"/>
              <a:gd name="T24" fmla="*/ 71015 w 283"/>
              <a:gd name="T25" fmla="*/ 12328 h 195"/>
              <a:gd name="T26" fmla="*/ 93088 w 283"/>
              <a:gd name="T27" fmla="*/ 25683 h 195"/>
              <a:gd name="T28" fmla="*/ 147789 w 283"/>
              <a:gd name="T29" fmla="*/ 0 h 195"/>
              <a:gd name="T30" fmla="*/ 175619 w 283"/>
              <a:gd name="T31" fmla="*/ 6164 h 195"/>
              <a:gd name="T32" fmla="*/ 175619 w 283"/>
              <a:gd name="T33" fmla="*/ 0 h 195"/>
              <a:gd name="T34" fmla="*/ 197692 w 283"/>
              <a:gd name="T35" fmla="*/ 0 h 195"/>
              <a:gd name="T36" fmla="*/ 197692 w 283"/>
              <a:gd name="T37" fmla="*/ 62666 h 19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3" h="195">
                <a:moveTo>
                  <a:pt x="283" y="78"/>
                </a:moveTo>
                <a:lnTo>
                  <a:pt x="220" y="78"/>
                </a:lnTo>
                <a:lnTo>
                  <a:pt x="220" y="148"/>
                </a:lnTo>
                <a:lnTo>
                  <a:pt x="204" y="148"/>
                </a:lnTo>
                <a:lnTo>
                  <a:pt x="204" y="156"/>
                </a:lnTo>
                <a:lnTo>
                  <a:pt x="220" y="156"/>
                </a:lnTo>
                <a:lnTo>
                  <a:pt x="220" y="164"/>
                </a:lnTo>
                <a:lnTo>
                  <a:pt x="220" y="195"/>
                </a:lnTo>
                <a:lnTo>
                  <a:pt x="150" y="195"/>
                </a:lnTo>
                <a:lnTo>
                  <a:pt x="0" y="195"/>
                </a:lnTo>
                <a:lnTo>
                  <a:pt x="0" y="101"/>
                </a:lnTo>
                <a:lnTo>
                  <a:pt x="102" y="39"/>
                </a:lnTo>
                <a:lnTo>
                  <a:pt x="102" y="15"/>
                </a:lnTo>
                <a:lnTo>
                  <a:pt x="133" y="32"/>
                </a:lnTo>
                <a:lnTo>
                  <a:pt x="212" y="0"/>
                </a:lnTo>
                <a:lnTo>
                  <a:pt x="251" y="8"/>
                </a:lnTo>
                <a:lnTo>
                  <a:pt x="251" y="0"/>
                </a:lnTo>
                <a:lnTo>
                  <a:pt x="283" y="0"/>
                </a:lnTo>
                <a:lnTo>
                  <a:pt x="283" y="78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4" name="Freeform 93"/>
          <p:cNvSpPr>
            <a:spLocks noChangeAspect="1"/>
          </p:cNvSpPr>
          <p:nvPr/>
        </p:nvSpPr>
        <p:spPr bwMode="auto">
          <a:xfrm>
            <a:off x="4140050" y="4970729"/>
            <a:ext cx="529975" cy="745896"/>
          </a:xfrm>
          <a:custGeom>
            <a:avLst/>
            <a:gdLst>
              <a:gd name="T0" fmla="*/ 207629 w 299"/>
              <a:gd name="T1" fmla="*/ 50321 h 385"/>
              <a:gd name="T2" fmla="*/ 186579 w 299"/>
              <a:gd name="T3" fmla="*/ 113992 h 385"/>
              <a:gd name="T4" fmla="*/ 174141 w 299"/>
              <a:gd name="T5" fmla="*/ 138639 h 385"/>
              <a:gd name="T6" fmla="*/ 191363 w 299"/>
              <a:gd name="T7" fmla="*/ 213606 h 385"/>
              <a:gd name="T8" fmla="*/ 169356 w 299"/>
              <a:gd name="T9" fmla="*/ 277277 h 385"/>
              <a:gd name="T10" fmla="*/ 120559 w 299"/>
              <a:gd name="T11" fmla="*/ 283439 h 385"/>
              <a:gd name="T12" fmla="*/ 131084 w 299"/>
              <a:gd name="T13" fmla="*/ 308086 h 385"/>
              <a:gd name="T14" fmla="*/ 110034 w 299"/>
              <a:gd name="T15" fmla="*/ 308086 h 385"/>
              <a:gd name="T16" fmla="*/ 66020 w 299"/>
              <a:gd name="T17" fmla="*/ 277277 h 385"/>
              <a:gd name="T18" fmla="*/ 76545 w 299"/>
              <a:gd name="T19" fmla="*/ 220795 h 385"/>
              <a:gd name="T20" fmla="*/ 59323 w 299"/>
              <a:gd name="T21" fmla="*/ 207445 h 385"/>
              <a:gd name="T22" fmla="*/ 54539 w 299"/>
              <a:gd name="T23" fmla="*/ 169447 h 385"/>
              <a:gd name="T24" fmla="*/ 26791 w 299"/>
              <a:gd name="T25" fmla="*/ 158151 h 385"/>
              <a:gd name="T26" fmla="*/ 0 w 299"/>
              <a:gd name="T27" fmla="*/ 106803 h 385"/>
              <a:gd name="T28" fmla="*/ 38273 w 299"/>
              <a:gd name="T29" fmla="*/ 113992 h 385"/>
              <a:gd name="T30" fmla="*/ 44014 w 299"/>
              <a:gd name="T31" fmla="*/ 88318 h 385"/>
              <a:gd name="T32" fmla="*/ 38273 w 299"/>
              <a:gd name="T33" fmla="*/ 88318 h 385"/>
              <a:gd name="T34" fmla="*/ 44014 w 299"/>
              <a:gd name="T35" fmla="*/ 68806 h 385"/>
              <a:gd name="T36" fmla="*/ 110034 w 299"/>
              <a:gd name="T37" fmla="*/ 18485 h 385"/>
              <a:gd name="T38" fmla="*/ 131084 w 299"/>
              <a:gd name="T39" fmla="*/ 0 h 385"/>
              <a:gd name="T40" fmla="*/ 147350 w 299"/>
              <a:gd name="T41" fmla="*/ 0 h 385"/>
              <a:gd name="T42" fmla="*/ 191363 w 299"/>
              <a:gd name="T43" fmla="*/ 24647 h 385"/>
              <a:gd name="T44" fmla="*/ 207629 w 299"/>
              <a:gd name="T45" fmla="*/ 50321 h 38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99" h="385">
                <a:moveTo>
                  <a:pt x="299" y="63"/>
                </a:moveTo>
                <a:lnTo>
                  <a:pt x="268" y="142"/>
                </a:lnTo>
                <a:lnTo>
                  <a:pt x="251" y="173"/>
                </a:lnTo>
                <a:lnTo>
                  <a:pt x="275" y="267"/>
                </a:lnTo>
                <a:lnTo>
                  <a:pt x="244" y="346"/>
                </a:lnTo>
                <a:lnTo>
                  <a:pt x="173" y="354"/>
                </a:lnTo>
                <a:lnTo>
                  <a:pt x="189" y="385"/>
                </a:lnTo>
                <a:lnTo>
                  <a:pt x="158" y="385"/>
                </a:lnTo>
                <a:lnTo>
                  <a:pt x="95" y="346"/>
                </a:lnTo>
                <a:lnTo>
                  <a:pt x="110" y="276"/>
                </a:lnTo>
                <a:lnTo>
                  <a:pt x="86" y="259"/>
                </a:lnTo>
                <a:lnTo>
                  <a:pt x="78" y="212"/>
                </a:lnTo>
                <a:lnTo>
                  <a:pt x="39" y="197"/>
                </a:lnTo>
                <a:lnTo>
                  <a:pt x="0" y="133"/>
                </a:lnTo>
                <a:lnTo>
                  <a:pt x="55" y="142"/>
                </a:lnTo>
                <a:lnTo>
                  <a:pt x="63" y="110"/>
                </a:lnTo>
                <a:lnTo>
                  <a:pt x="55" y="110"/>
                </a:lnTo>
                <a:lnTo>
                  <a:pt x="63" y="86"/>
                </a:lnTo>
                <a:lnTo>
                  <a:pt x="158" y="23"/>
                </a:lnTo>
                <a:lnTo>
                  <a:pt x="189" y="0"/>
                </a:lnTo>
                <a:lnTo>
                  <a:pt x="212" y="0"/>
                </a:lnTo>
                <a:lnTo>
                  <a:pt x="275" y="31"/>
                </a:lnTo>
                <a:lnTo>
                  <a:pt x="299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94"/>
          <p:cNvSpPr>
            <a:spLocks noChangeAspect="1"/>
          </p:cNvSpPr>
          <p:nvPr/>
        </p:nvSpPr>
        <p:spPr bwMode="auto">
          <a:xfrm>
            <a:off x="4784852" y="5470990"/>
            <a:ext cx="485811" cy="470303"/>
          </a:xfrm>
          <a:custGeom>
            <a:avLst/>
            <a:gdLst>
              <a:gd name="T0" fmla="*/ 70856 w 274"/>
              <a:gd name="T1" fmla="*/ 193735 h 243"/>
              <a:gd name="T2" fmla="*/ 27768 w 274"/>
              <a:gd name="T3" fmla="*/ 155808 h 243"/>
              <a:gd name="T4" fmla="*/ 0 w 274"/>
              <a:gd name="T5" fmla="*/ 74829 h 243"/>
              <a:gd name="T6" fmla="*/ 16278 w 274"/>
              <a:gd name="T7" fmla="*/ 30752 h 243"/>
              <a:gd name="T8" fmla="*/ 27768 w 274"/>
              <a:gd name="T9" fmla="*/ 12301 h 243"/>
              <a:gd name="T10" fmla="*/ 92878 w 274"/>
              <a:gd name="T11" fmla="*/ 12301 h 243"/>
              <a:gd name="T12" fmla="*/ 146499 w 274"/>
              <a:gd name="T13" fmla="*/ 0 h 243"/>
              <a:gd name="T14" fmla="*/ 190544 w 274"/>
              <a:gd name="T15" fmla="*/ 25626 h 243"/>
              <a:gd name="T16" fmla="*/ 141711 w 274"/>
              <a:gd name="T17" fmla="*/ 149658 h 243"/>
              <a:gd name="T18" fmla="*/ 146499 w 274"/>
              <a:gd name="T19" fmla="*/ 168109 h 243"/>
              <a:gd name="T20" fmla="*/ 70856 w 274"/>
              <a:gd name="T21" fmla="*/ 193735 h 2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74" h="243">
                <a:moveTo>
                  <a:pt x="102" y="243"/>
                </a:moveTo>
                <a:lnTo>
                  <a:pt x="40" y="196"/>
                </a:lnTo>
                <a:lnTo>
                  <a:pt x="0" y="94"/>
                </a:lnTo>
                <a:lnTo>
                  <a:pt x="23" y="39"/>
                </a:lnTo>
                <a:lnTo>
                  <a:pt x="40" y="16"/>
                </a:lnTo>
                <a:lnTo>
                  <a:pt x="133" y="16"/>
                </a:lnTo>
                <a:lnTo>
                  <a:pt x="211" y="0"/>
                </a:lnTo>
                <a:lnTo>
                  <a:pt x="274" y="32"/>
                </a:lnTo>
                <a:lnTo>
                  <a:pt x="204" y="188"/>
                </a:lnTo>
                <a:lnTo>
                  <a:pt x="211" y="211"/>
                </a:lnTo>
                <a:lnTo>
                  <a:pt x="102" y="24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95"/>
          <p:cNvSpPr>
            <a:spLocks noChangeAspect="1"/>
          </p:cNvSpPr>
          <p:nvPr/>
        </p:nvSpPr>
        <p:spPr bwMode="auto">
          <a:xfrm>
            <a:off x="3760233" y="5641736"/>
            <a:ext cx="659524" cy="428367"/>
          </a:xfrm>
          <a:custGeom>
            <a:avLst/>
            <a:gdLst>
              <a:gd name="T0" fmla="*/ 253984 w 370"/>
              <a:gd name="T1" fmla="*/ 57701 h 220"/>
              <a:gd name="T2" fmla="*/ 231856 w 370"/>
              <a:gd name="T3" fmla="*/ 82430 h 220"/>
              <a:gd name="T4" fmla="*/ 248211 w 370"/>
              <a:gd name="T5" fmla="*/ 100977 h 220"/>
              <a:gd name="T6" fmla="*/ 226084 w 370"/>
              <a:gd name="T7" fmla="*/ 108190 h 220"/>
              <a:gd name="T8" fmla="*/ 177019 w 370"/>
              <a:gd name="T9" fmla="*/ 139101 h 220"/>
              <a:gd name="T10" fmla="*/ 193374 w 370"/>
              <a:gd name="T11" fmla="*/ 163830 h 220"/>
              <a:gd name="T12" fmla="*/ 177019 w 370"/>
              <a:gd name="T13" fmla="*/ 163830 h 220"/>
              <a:gd name="T14" fmla="*/ 154892 w 370"/>
              <a:gd name="T15" fmla="*/ 177225 h 220"/>
              <a:gd name="T16" fmla="*/ 144309 w 370"/>
              <a:gd name="T17" fmla="*/ 163830 h 220"/>
              <a:gd name="T18" fmla="*/ 149119 w 370"/>
              <a:gd name="T19" fmla="*/ 114372 h 220"/>
              <a:gd name="T20" fmla="*/ 88509 w 370"/>
              <a:gd name="T21" fmla="*/ 100977 h 220"/>
              <a:gd name="T22" fmla="*/ 82737 w 370"/>
              <a:gd name="T23" fmla="*/ 88612 h 220"/>
              <a:gd name="T24" fmla="*/ 88509 w 370"/>
              <a:gd name="T25" fmla="*/ 82430 h 220"/>
              <a:gd name="T26" fmla="*/ 44255 w 370"/>
              <a:gd name="T27" fmla="*/ 63883 h 220"/>
              <a:gd name="T28" fmla="*/ 0 w 370"/>
              <a:gd name="T29" fmla="*/ 63883 h 220"/>
              <a:gd name="T30" fmla="*/ 5772 w 370"/>
              <a:gd name="T31" fmla="*/ 38124 h 220"/>
              <a:gd name="T32" fmla="*/ 77927 w 370"/>
              <a:gd name="T33" fmla="*/ 13395 h 220"/>
              <a:gd name="T34" fmla="*/ 88509 w 370"/>
              <a:gd name="T35" fmla="*/ 13395 h 220"/>
              <a:gd name="T36" fmla="*/ 99092 w 370"/>
              <a:gd name="T37" fmla="*/ 30911 h 220"/>
              <a:gd name="T38" fmla="*/ 215501 w 370"/>
              <a:gd name="T39" fmla="*/ 0 h 220"/>
              <a:gd name="T40" fmla="*/ 259756 w 370"/>
              <a:gd name="T41" fmla="*/ 30911 h 220"/>
              <a:gd name="T42" fmla="*/ 253984 w 370"/>
              <a:gd name="T43" fmla="*/ 57701 h 2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0" h="220">
                <a:moveTo>
                  <a:pt x="362" y="71"/>
                </a:moveTo>
                <a:lnTo>
                  <a:pt x="330" y="102"/>
                </a:lnTo>
                <a:lnTo>
                  <a:pt x="354" y="125"/>
                </a:lnTo>
                <a:lnTo>
                  <a:pt x="322" y="134"/>
                </a:lnTo>
                <a:lnTo>
                  <a:pt x="252" y="173"/>
                </a:lnTo>
                <a:lnTo>
                  <a:pt x="276" y="203"/>
                </a:lnTo>
                <a:lnTo>
                  <a:pt x="252" y="203"/>
                </a:lnTo>
                <a:lnTo>
                  <a:pt x="220" y="220"/>
                </a:lnTo>
                <a:lnTo>
                  <a:pt x="205" y="203"/>
                </a:lnTo>
                <a:lnTo>
                  <a:pt x="212" y="142"/>
                </a:lnTo>
                <a:lnTo>
                  <a:pt x="126" y="125"/>
                </a:lnTo>
                <a:lnTo>
                  <a:pt x="118" y="110"/>
                </a:lnTo>
                <a:lnTo>
                  <a:pt x="126" y="102"/>
                </a:lnTo>
                <a:lnTo>
                  <a:pt x="63" y="79"/>
                </a:lnTo>
                <a:lnTo>
                  <a:pt x="0" y="79"/>
                </a:lnTo>
                <a:lnTo>
                  <a:pt x="8" y="47"/>
                </a:lnTo>
                <a:lnTo>
                  <a:pt x="111" y="17"/>
                </a:lnTo>
                <a:lnTo>
                  <a:pt x="126" y="17"/>
                </a:lnTo>
                <a:lnTo>
                  <a:pt x="141" y="39"/>
                </a:lnTo>
                <a:lnTo>
                  <a:pt x="307" y="0"/>
                </a:lnTo>
                <a:lnTo>
                  <a:pt x="370" y="39"/>
                </a:lnTo>
                <a:lnTo>
                  <a:pt x="362" y="7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96"/>
          <p:cNvSpPr>
            <a:spLocks noChangeAspect="1"/>
          </p:cNvSpPr>
          <p:nvPr/>
        </p:nvSpPr>
        <p:spPr bwMode="auto">
          <a:xfrm>
            <a:off x="2679674" y="5138481"/>
            <a:ext cx="591804" cy="470304"/>
          </a:xfrm>
          <a:custGeom>
            <a:avLst/>
            <a:gdLst>
              <a:gd name="T0" fmla="*/ 233781 w 333"/>
              <a:gd name="T1" fmla="*/ 151306 h 242"/>
              <a:gd name="T2" fmla="*/ 206843 w 333"/>
              <a:gd name="T3" fmla="*/ 168803 h 242"/>
              <a:gd name="T4" fmla="*/ 150081 w 333"/>
              <a:gd name="T5" fmla="*/ 194536 h 242"/>
              <a:gd name="T6" fmla="*/ 127954 w 333"/>
              <a:gd name="T7" fmla="*/ 174979 h 242"/>
              <a:gd name="T8" fmla="*/ 122182 w 333"/>
              <a:gd name="T9" fmla="*/ 189389 h 242"/>
              <a:gd name="T10" fmla="*/ 110637 w 333"/>
              <a:gd name="T11" fmla="*/ 168803 h 242"/>
              <a:gd name="T12" fmla="*/ 76965 w 333"/>
              <a:gd name="T13" fmla="*/ 168803 h 242"/>
              <a:gd name="T14" fmla="*/ 60610 w 333"/>
              <a:gd name="T15" fmla="*/ 151306 h 242"/>
              <a:gd name="T16" fmla="*/ 55799 w 333"/>
              <a:gd name="T17" fmla="*/ 137925 h 242"/>
              <a:gd name="T18" fmla="*/ 44255 w 333"/>
              <a:gd name="T19" fmla="*/ 88519 h 242"/>
              <a:gd name="T20" fmla="*/ 0 w 333"/>
              <a:gd name="T21" fmla="*/ 38084 h 242"/>
              <a:gd name="T22" fmla="*/ 138537 w 333"/>
              <a:gd name="T23" fmla="*/ 6176 h 242"/>
              <a:gd name="T24" fmla="*/ 188564 w 333"/>
              <a:gd name="T25" fmla="*/ 0 h 242"/>
              <a:gd name="T26" fmla="*/ 233781 w 333"/>
              <a:gd name="T27" fmla="*/ 151306 h 24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3" h="242">
                <a:moveTo>
                  <a:pt x="333" y="188"/>
                </a:moveTo>
                <a:lnTo>
                  <a:pt x="294" y="210"/>
                </a:lnTo>
                <a:lnTo>
                  <a:pt x="214" y="242"/>
                </a:lnTo>
                <a:lnTo>
                  <a:pt x="182" y="218"/>
                </a:lnTo>
                <a:lnTo>
                  <a:pt x="174" y="235"/>
                </a:lnTo>
                <a:lnTo>
                  <a:pt x="158" y="210"/>
                </a:lnTo>
                <a:lnTo>
                  <a:pt x="110" y="210"/>
                </a:lnTo>
                <a:lnTo>
                  <a:pt x="87" y="188"/>
                </a:lnTo>
                <a:lnTo>
                  <a:pt x="79" y="172"/>
                </a:lnTo>
                <a:lnTo>
                  <a:pt x="63" y="110"/>
                </a:lnTo>
                <a:lnTo>
                  <a:pt x="0" y="47"/>
                </a:lnTo>
                <a:lnTo>
                  <a:pt x="198" y="8"/>
                </a:lnTo>
                <a:lnTo>
                  <a:pt x="269" y="0"/>
                </a:lnTo>
                <a:lnTo>
                  <a:pt x="333" y="18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97"/>
          <p:cNvSpPr>
            <a:spLocks noChangeAspect="1"/>
          </p:cNvSpPr>
          <p:nvPr/>
        </p:nvSpPr>
        <p:spPr bwMode="auto">
          <a:xfrm>
            <a:off x="2090813" y="5120508"/>
            <a:ext cx="309151" cy="368455"/>
          </a:xfrm>
          <a:custGeom>
            <a:avLst/>
            <a:gdLst>
              <a:gd name="T0" fmla="*/ 120291 w 174"/>
              <a:gd name="T1" fmla="*/ 0 h 190"/>
              <a:gd name="T2" fmla="*/ 120291 w 174"/>
              <a:gd name="T3" fmla="*/ 145776 h 190"/>
              <a:gd name="T4" fmla="*/ 115517 w 174"/>
              <a:gd name="T5" fmla="*/ 151936 h 190"/>
              <a:gd name="T6" fmla="*/ 76375 w 174"/>
              <a:gd name="T7" fmla="*/ 151936 h 190"/>
              <a:gd name="T8" fmla="*/ 76375 w 174"/>
              <a:gd name="T9" fmla="*/ 127298 h 190"/>
              <a:gd name="T10" fmla="*/ 0 w 174"/>
              <a:gd name="T11" fmla="*/ 121138 h 190"/>
              <a:gd name="T12" fmla="*/ 11456 w 174"/>
              <a:gd name="T13" fmla="*/ 95473 h 190"/>
              <a:gd name="T14" fmla="*/ 16230 w 174"/>
              <a:gd name="T15" fmla="*/ 95473 h 190"/>
              <a:gd name="T16" fmla="*/ 16230 w 174"/>
              <a:gd name="T17" fmla="*/ 5133 h 190"/>
              <a:gd name="T18" fmla="*/ 76375 w 174"/>
              <a:gd name="T19" fmla="*/ 12319 h 190"/>
              <a:gd name="T20" fmla="*/ 76375 w 174"/>
              <a:gd name="T21" fmla="*/ 0 h 190"/>
              <a:gd name="T22" fmla="*/ 120291 w 174"/>
              <a:gd name="T23" fmla="*/ 0 h 1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74" h="190">
                <a:moveTo>
                  <a:pt x="174" y="0"/>
                </a:moveTo>
                <a:lnTo>
                  <a:pt x="174" y="182"/>
                </a:lnTo>
                <a:lnTo>
                  <a:pt x="167" y="190"/>
                </a:lnTo>
                <a:lnTo>
                  <a:pt x="111" y="190"/>
                </a:lnTo>
                <a:lnTo>
                  <a:pt x="111" y="159"/>
                </a:lnTo>
                <a:lnTo>
                  <a:pt x="0" y="151"/>
                </a:lnTo>
                <a:lnTo>
                  <a:pt x="16" y="119"/>
                </a:lnTo>
                <a:lnTo>
                  <a:pt x="24" y="119"/>
                </a:lnTo>
                <a:lnTo>
                  <a:pt x="24" y="7"/>
                </a:lnTo>
                <a:lnTo>
                  <a:pt x="111" y="16"/>
                </a:lnTo>
                <a:lnTo>
                  <a:pt x="111" y="0"/>
                </a:lnTo>
                <a:lnTo>
                  <a:pt x="174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98"/>
          <p:cNvSpPr>
            <a:spLocks noChangeAspect="1"/>
          </p:cNvSpPr>
          <p:nvPr/>
        </p:nvSpPr>
        <p:spPr bwMode="auto">
          <a:xfrm>
            <a:off x="3465803" y="7888408"/>
            <a:ext cx="279710" cy="434358"/>
          </a:xfrm>
          <a:custGeom>
            <a:avLst/>
            <a:gdLst>
              <a:gd name="T0" fmla="*/ 111054 w 157"/>
              <a:gd name="T1" fmla="*/ 0 h 225"/>
              <a:gd name="T2" fmla="*/ 111054 w 157"/>
              <a:gd name="T3" fmla="*/ 173234 h 225"/>
              <a:gd name="T4" fmla="*/ 88843 w 157"/>
              <a:gd name="T5" fmla="*/ 179384 h 225"/>
              <a:gd name="T6" fmla="*/ 88843 w 157"/>
              <a:gd name="T7" fmla="*/ 148633 h 225"/>
              <a:gd name="T8" fmla="*/ 72427 w 157"/>
              <a:gd name="T9" fmla="*/ 130182 h 225"/>
              <a:gd name="T10" fmla="*/ 11588 w 157"/>
              <a:gd name="T11" fmla="*/ 130182 h 225"/>
              <a:gd name="T12" fmla="*/ 5794 w 157"/>
              <a:gd name="T13" fmla="*/ 79954 h 225"/>
              <a:gd name="T14" fmla="*/ 0 w 157"/>
              <a:gd name="T15" fmla="*/ 79954 h 225"/>
              <a:gd name="T16" fmla="*/ 0 w 157"/>
              <a:gd name="T17" fmla="*/ 67654 h 225"/>
              <a:gd name="T18" fmla="*/ 11588 w 157"/>
              <a:gd name="T19" fmla="*/ 67654 h 225"/>
              <a:gd name="T20" fmla="*/ 11588 w 157"/>
              <a:gd name="T21" fmla="*/ 18451 h 225"/>
              <a:gd name="T22" fmla="*/ 78221 w 157"/>
              <a:gd name="T23" fmla="*/ 18451 h 225"/>
              <a:gd name="T24" fmla="*/ 72427 w 157"/>
              <a:gd name="T25" fmla="*/ 0 h 225"/>
              <a:gd name="T26" fmla="*/ 111054 w 157"/>
              <a:gd name="T27" fmla="*/ 0 h 2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57" h="225">
                <a:moveTo>
                  <a:pt x="157" y="0"/>
                </a:moveTo>
                <a:lnTo>
                  <a:pt x="157" y="217"/>
                </a:lnTo>
                <a:lnTo>
                  <a:pt x="126" y="225"/>
                </a:lnTo>
                <a:lnTo>
                  <a:pt x="126" y="186"/>
                </a:lnTo>
                <a:lnTo>
                  <a:pt x="102" y="163"/>
                </a:lnTo>
                <a:lnTo>
                  <a:pt x="16" y="163"/>
                </a:lnTo>
                <a:lnTo>
                  <a:pt x="8" y="100"/>
                </a:lnTo>
                <a:lnTo>
                  <a:pt x="0" y="100"/>
                </a:lnTo>
                <a:lnTo>
                  <a:pt x="0" y="85"/>
                </a:lnTo>
                <a:lnTo>
                  <a:pt x="16" y="85"/>
                </a:lnTo>
                <a:lnTo>
                  <a:pt x="16" y="23"/>
                </a:lnTo>
                <a:lnTo>
                  <a:pt x="111" y="23"/>
                </a:lnTo>
                <a:lnTo>
                  <a:pt x="102" y="0"/>
                </a:lnTo>
                <a:lnTo>
                  <a:pt x="157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99"/>
          <p:cNvSpPr>
            <a:spLocks noChangeAspect="1"/>
          </p:cNvSpPr>
          <p:nvPr/>
        </p:nvSpPr>
        <p:spPr bwMode="auto">
          <a:xfrm>
            <a:off x="3427528" y="5794510"/>
            <a:ext cx="750797" cy="784838"/>
          </a:xfrm>
          <a:custGeom>
            <a:avLst/>
            <a:gdLst>
              <a:gd name="T0" fmla="*/ 0 w 422"/>
              <a:gd name="T1" fmla="*/ 67701 h 406"/>
              <a:gd name="T2" fmla="*/ 130863 w 422"/>
              <a:gd name="T3" fmla="*/ 0 h 406"/>
              <a:gd name="T4" fmla="*/ 175125 w 422"/>
              <a:gd name="T5" fmla="*/ 0 h 406"/>
              <a:gd name="T6" fmla="*/ 219388 w 422"/>
              <a:gd name="T7" fmla="*/ 18464 h 406"/>
              <a:gd name="T8" fmla="*/ 214577 w 422"/>
              <a:gd name="T9" fmla="*/ 24619 h 406"/>
              <a:gd name="T10" fmla="*/ 219388 w 422"/>
              <a:gd name="T11" fmla="*/ 36928 h 406"/>
              <a:gd name="T12" fmla="*/ 279046 w 422"/>
              <a:gd name="T13" fmla="*/ 50263 h 406"/>
              <a:gd name="T14" fmla="*/ 274235 w 422"/>
              <a:gd name="T15" fmla="*/ 99500 h 406"/>
              <a:gd name="T16" fmla="*/ 284819 w 422"/>
              <a:gd name="T17" fmla="*/ 112835 h 406"/>
              <a:gd name="T18" fmla="*/ 279046 w 422"/>
              <a:gd name="T19" fmla="*/ 117964 h 406"/>
              <a:gd name="T20" fmla="*/ 296366 w 422"/>
              <a:gd name="T21" fmla="*/ 131299 h 406"/>
              <a:gd name="T22" fmla="*/ 284819 w 422"/>
              <a:gd name="T23" fmla="*/ 136428 h 406"/>
              <a:gd name="T24" fmla="*/ 263650 w 422"/>
              <a:gd name="T25" fmla="*/ 143608 h 406"/>
              <a:gd name="T26" fmla="*/ 263650 w 422"/>
              <a:gd name="T27" fmla="*/ 167201 h 406"/>
              <a:gd name="T28" fmla="*/ 235746 w 422"/>
              <a:gd name="T29" fmla="*/ 211309 h 406"/>
              <a:gd name="T30" fmla="*/ 252104 w 422"/>
              <a:gd name="T31" fmla="*/ 230799 h 406"/>
              <a:gd name="T32" fmla="*/ 185710 w 422"/>
              <a:gd name="T33" fmla="*/ 287217 h 406"/>
              <a:gd name="T34" fmla="*/ 169352 w 422"/>
              <a:gd name="T35" fmla="*/ 287217 h 406"/>
              <a:gd name="T36" fmla="*/ 114505 w 422"/>
              <a:gd name="T37" fmla="*/ 324144 h 406"/>
              <a:gd name="T38" fmla="*/ 43300 w 422"/>
              <a:gd name="T39" fmla="*/ 162072 h 406"/>
              <a:gd name="T40" fmla="*/ 0 w 422"/>
              <a:gd name="T41" fmla="*/ 67701 h 40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22" h="406">
                <a:moveTo>
                  <a:pt x="0" y="85"/>
                </a:moveTo>
                <a:lnTo>
                  <a:pt x="187" y="0"/>
                </a:lnTo>
                <a:lnTo>
                  <a:pt x="250" y="0"/>
                </a:lnTo>
                <a:lnTo>
                  <a:pt x="312" y="23"/>
                </a:lnTo>
                <a:lnTo>
                  <a:pt x="305" y="31"/>
                </a:lnTo>
                <a:lnTo>
                  <a:pt x="312" y="46"/>
                </a:lnTo>
                <a:lnTo>
                  <a:pt x="398" y="63"/>
                </a:lnTo>
                <a:lnTo>
                  <a:pt x="391" y="124"/>
                </a:lnTo>
                <a:lnTo>
                  <a:pt x="406" y="141"/>
                </a:lnTo>
                <a:lnTo>
                  <a:pt x="398" y="148"/>
                </a:lnTo>
                <a:lnTo>
                  <a:pt x="422" y="164"/>
                </a:lnTo>
                <a:lnTo>
                  <a:pt x="406" y="171"/>
                </a:lnTo>
                <a:lnTo>
                  <a:pt x="375" y="180"/>
                </a:lnTo>
                <a:lnTo>
                  <a:pt x="375" y="210"/>
                </a:lnTo>
                <a:lnTo>
                  <a:pt x="336" y="265"/>
                </a:lnTo>
                <a:lnTo>
                  <a:pt x="359" y="289"/>
                </a:lnTo>
                <a:lnTo>
                  <a:pt x="265" y="360"/>
                </a:lnTo>
                <a:lnTo>
                  <a:pt x="241" y="360"/>
                </a:lnTo>
                <a:lnTo>
                  <a:pt x="163" y="406"/>
                </a:lnTo>
                <a:lnTo>
                  <a:pt x="62" y="203"/>
                </a:lnTo>
                <a:lnTo>
                  <a:pt x="0" y="8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100"/>
          <p:cNvSpPr>
            <a:spLocks noChangeAspect="1"/>
          </p:cNvSpPr>
          <p:nvPr/>
        </p:nvSpPr>
        <p:spPr bwMode="auto">
          <a:xfrm>
            <a:off x="2020150" y="6881899"/>
            <a:ext cx="532918" cy="377441"/>
          </a:xfrm>
          <a:custGeom>
            <a:avLst/>
            <a:gdLst>
              <a:gd name="T0" fmla="*/ 197352 w 300"/>
              <a:gd name="T1" fmla="*/ 5103 h 195"/>
              <a:gd name="T2" fmla="*/ 208848 w 300"/>
              <a:gd name="T3" fmla="*/ 24493 h 195"/>
              <a:gd name="T4" fmla="*/ 197352 w 300"/>
              <a:gd name="T5" fmla="*/ 36740 h 195"/>
              <a:gd name="T6" fmla="*/ 186814 w 300"/>
              <a:gd name="T7" fmla="*/ 36740 h 195"/>
              <a:gd name="T8" fmla="*/ 175318 w 300"/>
              <a:gd name="T9" fmla="*/ 55110 h 195"/>
              <a:gd name="T10" fmla="*/ 164779 w 300"/>
              <a:gd name="T11" fmla="*/ 68377 h 195"/>
              <a:gd name="T12" fmla="*/ 175318 w 300"/>
              <a:gd name="T13" fmla="*/ 79603 h 195"/>
              <a:gd name="T14" fmla="*/ 148493 w 300"/>
              <a:gd name="T15" fmla="*/ 105117 h 195"/>
              <a:gd name="T16" fmla="*/ 164779 w 300"/>
              <a:gd name="T17" fmla="*/ 149000 h 195"/>
              <a:gd name="T18" fmla="*/ 148493 w 300"/>
              <a:gd name="T19" fmla="*/ 154103 h 195"/>
              <a:gd name="T20" fmla="*/ 22034 w 300"/>
              <a:gd name="T21" fmla="*/ 154103 h 195"/>
              <a:gd name="T22" fmla="*/ 22034 w 300"/>
              <a:gd name="T23" fmla="*/ 129610 h 195"/>
              <a:gd name="T24" fmla="*/ 16286 w 300"/>
              <a:gd name="T25" fmla="*/ 123486 h 195"/>
              <a:gd name="T26" fmla="*/ 22034 w 300"/>
              <a:gd name="T27" fmla="*/ 123486 h 195"/>
              <a:gd name="T28" fmla="*/ 26825 w 300"/>
              <a:gd name="T29" fmla="*/ 68377 h 195"/>
              <a:gd name="T30" fmla="*/ 38321 w 300"/>
              <a:gd name="T31" fmla="*/ 68377 h 195"/>
              <a:gd name="T32" fmla="*/ 44069 w 300"/>
              <a:gd name="T33" fmla="*/ 48986 h 195"/>
              <a:gd name="T34" fmla="*/ 22034 w 300"/>
              <a:gd name="T35" fmla="*/ 24493 h 195"/>
              <a:gd name="T36" fmla="*/ 0 w 300"/>
              <a:gd name="T37" fmla="*/ 24493 h 195"/>
              <a:gd name="T38" fmla="*/ 0 w 300"/>
              <a:gd name="T39" fmla="*/ 0 h 195"/>
              <a:gd name="T40" fmla="*/ 208848 w 300"/>
              <a:gd name="T41" fmla="*/ 0 h 195"/>
              <a:gd name="T42" fmla="*/ 197352 w 300"/>
              <a:gd name="T43" fmla="*/ 5103 h 19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00" h="195">
                <a:moveTo>
                  <a:pt x="284" y="7"/>
                </a:moveTo>
                <a:lnTo>
                  <a:pt x="300" y="31"/>
                </a:lnTo>
                <a:lnTo>
                  <a:pt x="284" y="47"/>
                </a:lnTo>
                <a:lnTo>
                  <a:pt x="269" y="47"/>
                </a:lnTo>
                <a:lnTo>
                  <a:pt x="252" y="70"/>
                </a:lnTo>
                <a:lnTo>
                  <a:pt x="237" y="86"/>
                </a:lnTo>
                <a:lnTo>
                  <a:pt x="252" y="101"/>
                </a:lnTo>
                <a:lnTo>
                  <a:pt x="213" y="133"/>
                </a:lnTo>
                <a:lnTo>
                  <a:pt x="237" y="188"/>
                </a:lnTo>
                <a:lnTo>
                  <a:pt x="213" y="195"/>
                </a:lnTo>
                <a:lnTo>
                  <a:pt x="32" y="195"/>
                </a:lnTo>
                <a:lnTo>
                  <a:pt x="32" y="164"/>
                </a:lnTo>
                <a:lnTo>
                  <a:pt x="24" y="156"/>
                </a:lnTo>
                <a:lnTo>
                  <a:pt x="32" y="156"/>
                </a:lnTo>
                <a:lnTo>
                  <a:pt x="39" y="86"/>
                </a:lnTo>
                <a:lnTo>
                  <a:pt x="55" y="86"/>
                </a:lnTo>
                <a:lnTo>
                  <a:pt x="63" y="62"/>
                </a:lnTo>
                <a:lnTo>
                  <a:pt x="32" y="31"/>
                </a:lnTo>
                <a:lnTo>
                  <a:pt x="0" y="31"/>
                </a:lnTo>
                <a:lnTo>
                  <a:pt x="0" y="0"/>
                </a:lnTo>
                <a:lnTo>
                  <a:pt x="300" y="0"/>
                </a:lnTo>
                <a:lnTo>
                  <a:pt x="284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101"/>
          <p:cNvSpPr>
            <a:spLocks noChangeAspect="1"/>
          </p:cNvSpPr>
          <p:nvPr/>
        </p:nvSpPr>
        <p:spPr bwMode="auto">
          <a:xfrm>
            <a:off x="5989073" y="7172470"/>
            <a:ext cx="85384" cy="194711"/>
          </a:xfrm>
          <a:custGeom>
            <a:avLst/>
            <a:gdLst>
              <a:gd name="T0" fmla="*/ 11536 w 48"/>
              <a:gd name="T1" fmla="*/ 56539 h 100"/>
              <a:gd name="T2" fmla="*/ 0 w 48"/>
              <a:gd name="T3" fmla="*/ 30839 h 100"/>
              <a:gd name="T4" fmla="*/ 22110 w 48"/>
              <a:gd name="T5" fmla="*/ 0 h 100"/>
              <a:gd name="T6" fmla="*/ 33646 w 48"/>
              <a:gd name="T7" fmla="*/ 0 h 100"/>
              <a:gd name="T8" fmla="*/ 33646 w 48"/>
              <a:gd name="T9" fmla="*/ 30839 h 100"/>
              <a:gd name="T10" fmla="*/ 22110 w 48"/>
              <a:gd name="T11" fmla="*/ 37007 h 100"/>
              <a:gd name="T12" fmla="*/ 33646 w 48"/>
              <a:gd name="T13" fmla="*/ 37007 h 100"/>
              <a:gd name="T14" fmla="*/ 11536 w 48"/>
              <a:gd name="T15" fmla="*/ 80182 h 100"/>
              <a:gd name="T16" fmla="*/ 0 w 48"/>
              <a:gd name="T17" fmla="*/ 74015 h 100"/>
              <a:gd name="T18" fmla="*/ 11536 w 48"/>
              <a:gd name="T19" fmla="*/ 56539 h 1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8" h="100">
                <a:moveTo>
                  <a:pt x="16" y="70"/>
                </a:moveTo>
                <a:lnTo>
                  <a:pt x="0" y="39"/>
                </a:lnTo>
                <a:lnTo>
                  <a:pt x="32" y="0"/>
                </a:lnTo>
                <a:lnTo>
                  <a:pt x="48" y="0"/>
                </a:lnTo>
                <a:lnTo>
                  <a:pt x="48" y="39"/>
                </a:lnTo>
                <a:lnTo>
                  <a:pt x="32" y="46"/>
                </a:lnTo>
                <a:lnTo>
                  <a:pt x="48" y="46"/>
                </a:lnTo>
                <a:lnTo>
                  <a:pt x="16" y="100"/>
                </a:lnTo>
                <a:lnTo>
                  <a:pt x="0" y="92"/>
                </a:lnTo>
                <a:lnTo>
                  <a:pt x="16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102"/>
          <p:cNvSpPr>
            <a:spLocks noChangeAspect="1"/>
          </p:cNvSpPr>
          <p:nvPr/>
        </p:nvSpPr>
        <p:spPr bwMode="auto">
          <a:xfrm>
            <a:off x="5202942" y="6654236"/>
            <a:ext cx="786131" cy="638056"/>
          </a:xfrm>
          <a:custGeom>
            <a:avLst/>
            <a:gdLst>
              <a:gd name="T0" fmla="*/ 309264 w 442"/>
              <a:gd name="T1" fmla="*/ 201783 h 329"/>
              <a:gd name="T2" fmla="*/ 303501 w 442"/>
              <a:gd name="T3" fmla="*/ 238845 h 329"/>
              <a:gd name="T4" fmla="*/ 287173 w 442"/>
              <a:gd name="T5" fmla="*/ 238845 h 329"/>
              <a:gd name="T6" fmla="*/ 303501 w 442"/>
              <a:gd name="T7" fmla="*/ 252229 h 329"/>
              <a:gd name="T8" fmla="*/ 292936 w 442"/>
              <a:gd name="T9" fmla="*/ 264583 h 329"/>
              <a:gd name="T10" fmla="*/ 269885 w 442"/>
              <a:gd name="T11" fmla="*/ 238845 h 329"/>
              <a:gd name="T12" fmla="*/ 248755 w 442"/>
              <a:gd name="T13" fmla="*/ 238845 h 329"/>
              <a:gd name="T14" fmla="*/ 194010 w 442"/>
              <a:gd name="T15" fmla="*/ 246052 h 329"/>
              <a:gd name="T16" fmla="*/ 176722 w 442"/>
              <a:gd name="T17" fmla="*/ 226491 h 329"/>
              <a:gd name="T18" fmla="*/ 176722 w 442"/>
              <a:gd name="T19" fmla="*/ 220314 h 329"/>
              <a:gd name="T20" fmla="*/ 160394 w 442"/>
              <a:gd name="T21" fmla="*/ 220314 h 329"/>
              <a:gd name="T22" fmla="*/ 89321 w 442"/>
              <a:gd name="T23" fmla="*/ 176045 h 329"/>
              <a:gd name="T24" fmla="*/ 72033 w 442"/>
              <a:gd name="T25" fmla="*/ 151337 h 329"/>
              <a:gd name="T26" fmla="*/ 26892 w 442"/>
              <a:gd name="T27" fmla="*/ 119423 h 329"/>
              <a:gd name="T28" fmla="*/ 26892 w 442"/>
              <a:gd name="T29" fmla="*/ 107068 h 329"/>
              <a:gd name="T30" fmla="*/ 33616 w 442"/>
              <a:gd name="T31" fmla="*/ 68977 h 329"/>
              <a:gd name="T32" fmla="*/ 11525 w 442"/>
              <a:gd name="T33" fmla="*/ 49416 h 329"/>
              <a:gd name="T34" fmla="*/ 0 w 442"/>
              <a:gd name="T35" fmla="*/ 30885 h 329"/>
              <a:gd name="T36" fmla="*/ 26892 w 442"/>
              <a:gd name="T37" fmla="*/ 18531 h 329"/>
              <a:gd name="T38" fmla="*/ 49943 w 442"/>
              <a:gd name="T39" fmla="*/ 0 h 329"/>
              <a:gd name="T40" fmla="*/ 55706 w 442"/>
              <a:gd name="T41" fmla="*/ 0 h 329"/>
              <a:gd name="T42" fmla="*/ 98926 w 442"/>
              <a:gd name="T43" fmla="*/ 25738 h 329"/>
              <a:gd name="T44" fmla="*/ 116214 w 442"/>
              <a:gd name="T45" fmla="*/ 68977 h 329"/>
              <a:gd name="T46" fmla="*/ 132542 w 442"/>
              <a:gd name="T47" fmla="*/ 68977 h 329"/>
              <a:gd name="T48" fmla="*/ 170959 w 442"/>
              <a:gd name="T49" fmla="*/ 56623 h 329"/>
              <a:gd name="T50" fmla="*/ 176722 w 442"/>
              <a:gd name="T51" fmla="*/ 75154 h 329"/>
              <a:gd name="T52" fmla="*/ 204575 w 442"/>
              <a:gd name="T53" fmla="*/ 75154 h 329"/>
              <a:gd name="T54" fmla="*/ 215140 w 442"/>
              <a:gd name="T55" fmla="*/ 126629 h 329"/>
              <a:gd name="T56" fmla="*/ 237230 w 442"/>
              <a:gd name="T57" fmla="*/ 145160 h 329"/>
              <a:gd name="T58" fmla="*/ 226665 w 442"/>
              <a:gd name="T59" fmla="*/ 151337 h 329"/>
              <a:gd name="T60" fmla="*/ 237230 w 442"/>
              <a:gd name="T61" fmla="*/ 132806 h 329"/>
              <a:gd name="T62" fmla="*/ 248755 w 442"/>
              <a:gd name="T63" fmla="*/ 170898 h 329"/>
              <a:gd name="T64" fmla="*/ 265083 w 442"/>
              <a:gd name="T65" fmla="*/ 163691 h 329"/>
              <a:gd name="T66" fmla="*/ 269885 w 442"/>
              <a:gd name="T67" fmla="*/ 189429 h 329"/>
              <a:gd name="T68" fmla="*/ 309264 w 442"/>
              <a:gd name="T69" fmla="*/ 201783 h 32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42" h="329">
                <a:moveTo>
                  <a:pt x="442" y="251"/>
                </a:moveTo>
                <a:lnTo>
                  <a:pt x="434" y="297"/>
                </a:lnTo>
                <a:lnTo>
                  <a:pt x="411" y="297"/>
                </a:lnTo>
                <a:lnTo>
                  <a:pt x="434" y="313"/>
                </a:lnTo>
                <a:lnTo>
                  <a:pt x="418" y="329"/>
                </a:lnTo>
                <a:lnTo>
                  <a:pt x="386" y="297"/>
                </a:lnTo>
                <a:lnTo>
                  <a:pt x="356" y="297"/>
                </a:lnTo>
                <a:lnTo>
                  <a:pt x="277" y="306"/>
                </a:lnTo>
                <a:lnTo>
                  <a:pt x="253" y="282"/>
                </a:lnTo>
                <a:lnTo>
                  <a:pt x="253" y="274"/>
                </a:lnTo>
                <a:lnTo>
                  <a:pt x="229" y="274"/>
                </a:lnTo>
                <a:lnTo>
                  <a:pt x="127" y="219"/>
                </a:lnTo>
                <a:lnTo>
                  <a:pt x="103" y="188"/>
                </a:lnTo>
                <a:lnTo>
                  <a:pt x="39" y="149"/>
                </a:lnTo>
                <a:lnTo>
                  <a:pt x="39" y="133"/>
                </a:lnTo>
                <a:lnTo>
                  <a:pt x="48" y="86"/>
                </a:lnTo>
                <a:lnTo>
                  <a:pt x="16" y="62"/>
                </a:lnTo>
                <a:lnTo>
                  <a:pt x="0" y="39"/>
                </a:lnTo>
                <a:lnTo>
                  <a:pt x="39" y="23"/>
                </a:lnTo>
                <a:lnTo>
                  <a:pt x="71" y="0"/>
                </a:lnTo>
                <a:lnTo>
                  <a:pt x="79" y="0"/>
                </a:lnTo>
                <a:lnTo>
                  <a:pt x="142" y="32"/>
                </a:lnTo>
                <a:lnTo>
                  <a:pt x="166" y="86"/>
                </a:lnTo>
                <a:lnTo>
                  <a:pt x="190" y="86"/>
                </a:lnTo>
                <a:lnTo>
                  <a:pt x="245" y="71"/>
                </a:lnTo>
                <a:lnTo>
                  <a:pt x="253" y="94"/>
                </a:lnTo>
                <a:lnTo>
                  <a:pt x="292" y="94"/>
                </a:lnTo>
                <a:lnTo>
                  <a:pt x="308" y="157"/>
                </a:lnTo>
                <a:lnTo>
                  <a:pt x="339" y="180"/>
                </a:lnTo>
                <a:lnTo>
                  <a:pt x="324" y="188"/>
                </a:lnTo>
                <a:lnTo>
                  <a:pt x="339" y="165"/>
                </a:lnTo>
                <a:lnTo>
                  <a:pt x="356" y="212"/>
                </a:lnTo>
                <a:lnTo>
                  <a:pt x="379" y="204"/>
                </a:lnTo>
                <a:lnTo>
                  <a:pt x="386" y="235"/>
                </a:lnTo>
                <a:lnTo>
                  <a:pt x="442" y="25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103"/>
          <p:cNvSpPr>
            <a:spLocks noChangeAspect="1"/>
          </p:cNvSpPr>
          <p:nvPr/>
        </p:nvSpPr>
        <p:spPr bwMode="auto">
          <a:xfrm>
            <a:off x="4151827" y="4057084"/>
            <a:ext cx="559418" cy="476294"/>
          </a:xfrm>
          <a:custGeom>
            <a:avLst/>
            <a:gdLst>
              <a:gd name="T0" fmla="*/ 71150 w 314"/>
              <a:gd name="T1" fmla="*/ 25716 h 246"/>
              <a:gd name="T2" fmla="*/ 104802 w 314"/>
              <a:gd name="T3" fmla="*/ 63775 h 246"/>
              <a:gd name="T4" fmla="*/ 159607 w 314"/>
              <a:gd name="T5" fmla="*/ 95662 h 246"/>
              <a:gd name="T6" fmla="*/ 192298 w 314"/>
              <a:gd name="T7" fmla="*/ 127550 h 246"/>
              <a:gd name="T8" fmla="*/ 220181 w 314"/>
              <a:gd name="T9" fmla="*/ 171781 h 246"/>
              <a:gd name="T10" fmla="*/ 143262 w 314"/>
              <a:gd name="T11" fmla="*/ 159437 h 246"/>
              <a:gd name="T12" fmla="*/ 115379 w 314"/>
              <a:gd name="T13" fmla="*/ 185153 h 246"/>
              <a:gd name="T14" fmla="*/ 82688 w 314"/>
              <a:gd name="T15" fmla="*/ 197496 h 246"/>
              <a:gd name="T16" fmla="*/ 38460 w 314"/>
              <a:gd name="T17" fmla="*/ 108006 h 246"/>
              <a:gd name="T18" fmla="*/ 22114 w 314"/>
              <a:gd name="T19" fmla="*/ 82290 h 246"/>
              <a:gd name="T20" fmla="*/ 38460 w 314"/>
              <a:gd name="T21" fmla="*/ 63775 h 246"/>
              <a:gd name="T22" fmla="*/ 22114 w 314"/>
              <a:gd name="T23" fmla="*/ 63775 h 246"/>
              <a:gd name="T24" fmla="*/ 0 w 314"/>
              <a:gd name="T25" fmla="*/ 0 h 246"/>
              <a:gd name="T26" fmla="*/ 38460 w 314"/>
              <a:gd name="T27" fmla="*/ 12344 h 246"/>
              <a:gd name="T28" fmla="*/ 71150 w 314"/>
              <a:gd name="T29" fmla="*/ 25716 h 2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14" h="246">
                <a:moveTo>
                  <a:pt x="102" y="32"/>
                </a:moveTo>
                <a:lnTo>
                  <a:pt x="149" y="80"/>
                </a:lnTo>
                <a:lnTo>
                  <a:pt x="228" y="119"/>
                </a:lnTo>
                <a:lnTo>
                  <a:pt x="274" y="159"/>
                </a:lnTo>
                <a:lnTo>
                  <a:pt x="314" y="214"/>
                </a:lnTo>
                <a:lnTo>
                  <a:pt x="204" y="199"/>
                </a:lnTo>
                <a:lnTo>
                  <a:pt x="165" y="230"/>
                </a:lnTo>
                <a:lnTo>
                  <a:pt x="118" y="246"/>
                </a:lnTo>
                <a:lnTo>
                  <a:pt x="55" y="134"/>
                </a:lnTo>
                <a:lnTo>
                  <a:pt x="31" y="103"/>
                </a:lnTo>
                <a:lnTo>
                  <a:pt x="55" y="80"/>
                </a:lnTo>
                <a:lnTo>
                  <a:pt x="31" y="80"/>
                </a:lnTo>
                <a:lnTo>
                  <a:pt x="0" y="0"/>
                </a:lnTo>
                <a:lnTo>
                  <a:pt x="55" y="16"/>
                </a:lnTo>
                <a:lnTo>
                  <a:pt x="102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104"/>
          <p:cNvSpPr>
            <a:spLocks noChangeAspect="1"/>
          </p:cNvSpPr>
          <p:nvPr/>
        </p:nvSpPr>
        <p:spPr bwMode="auto">
          <a:xfrm>
            <a:off x="4993898" y="6729126"/>
            <a:ext cx="612415" cy="656027"/>
          </a:xfrm>
          <a:custGeom>
            <a:avLst/>
            <a:gdLst>
              <a:gd name="T0" fmla="*/ 92503 w 347"/>
              <a:gd name="T1" fmla="*/ 18584 h 337"/>
              <a:gd name="T2" fmla="*/ 113483 w 347"/>
              <a:gd name="T3" fmla="*/ 38200 h 337"/>
              <a:gd name="T4" fmla="*/ 108715 w 347"/>
              <a:gd name="T5" fmla="*/ 76400 h 337"/>
              <a:gd name="T6" fmla="*/ 108715 w 347"/>
              <a:gd name="T7" fmla="*/ 88790 h 337"/>
              <a:gd name="T8" fmla="*/ 152582 w 347"/>
              <a:gd name="T9" fmla="*/ 119763 h 337"/>
              <a:gd name="T10" fmla="*/ 167841 w 347"/>
              <a:gd name="T11" fmla="*/ 145574 h 337"/>
              <a:gd name="T12" fmla="*/ 239364 w 347"/>
              <a:gd name="T13" fmla="*/ 189969 h 337"/>
              <a:gd name="T14" fmla="*/ 201218 w 347"/>
              <a:gd name="T15" fmla="*/ 259142 h 337"/>
              <a:gd name="T16" fmla="*/ 152582 w 347"/>
              <a:gd name="T17" fmla="*/ 272564 h 337"/>
              <a:gd name="T18" fmla="*/ 135417 w 347"/>
              <a:gd name="T19" fmla="*/ 266369 h 337"/>
              <a:gd name="T20" fmla="*/ 135417 w 347"/>
              <a:gd name="T21" fmla="*/ 246753 h 337"/>
              <a:gd name="T22" fmla="*/ 103947 w 347"/>
              <a:gd name="T23" fmla="*/ 234364 h 337"/>
              <a:gd name="T24" fmla="*/ 92503 w 347"/>
              <a:gd name="T25" fmla="*/ 208553 h 337"/>
              <a:gd name="T26" fmla="*/ 64848 w 347"/>
              <a:gd name="T27" fmla="*/ 208553 h 337"/>
              <a:gd name="T28" fmla="*/ 48636 w 347"/>
              <a:gd name="T29" fmla="*/ 171385 h 337"/>
              <a:gd name="T30" fmla="*/ 33377 w 347"/>
              <a:gd name="T31" fmla="*/ 171385 h 337"/>
              <a:gd name="T32" fmla="*/ 33377 w 347"/>
              <a:gd name="T33" fmla="*/ 158996 h 337"/>
              <a:gd name="T34" fmla="*/ 20980 w 347"/>
              <a:gd name="T35" fmla="*/ 145574 h 337"/>
              <a:gd name="T36" fmla="*/ 11444 w 347"/>
              <a:gd name="T37" fmla="*/ 139379 h 337"/>
              <a:gd name="T38" fmla="*/ 5722 w 347"/>
              <a:gd name="T39" fmla="*/ 139379 h 337"/>
              <a:gd name="T40" fmla="*/ 0 w 347"/>
              <a:gd name="T41" fmla="*/ 119763 h 337"/>
              <a:gd name="T42" fmla="*/ 11444 w 347"/>
              <a:gd name="T43" fmla="*/ 119763 h 337"/>
              <a:gd name="T44" fmla="*/ 33377 w 347"/>
              <a:gd name="T45" fmla="*/ 76400 h 337"/>
              <a:gd name="T46" fmla="*/ 43867 w 347"/>
              <a:gd name="T47" fmla="*/ 69173 h 337"/>
              <a:gd name="T48" fmla="*/ 48636 w 347"/>
              <a:gd name="T49" fmla="*/ 38200 h 337"/>
              <a:gd name="T50" fmla="*/ 81059 w 347"/>
              <a:gd name="T51" fmla="*/ 0 h 337"/>
              <a:gd name="T52" fmla="*/ 92503 w 347"/>
              <a:gd name="T53" fmla="*/ 18584 h 33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47" h="337">
                <a:moveTo>
                  <a:pt x="134" y="23"/>
                </a:moveTo>
                <a:lnTo>
                  <a:pt x="165" y="47"/>
                </a:lnTo>
                <a:lnTo>
                  <a:pt x="157" y="94"/>
                </a:lnTo>
                <a:lnTo>
                  <a:pt x="157" y="110"/>
                </a:lnTo>
                <a:lnTo>
                  <a:pt x="221" y="148"/>
                </a:lnTo>
                <a:lnTo>
                  <a:pt x="244" y="180"/>
                </a:lnTo>
                <a:lnTo>
                  <a:pt x="347" y="235"/>
                </a:lnTo>
                <a:lnTo>
                  <a:pt x="292" y="321"/>
                </a:lnTo>
                <a:lnTo>
                  <a:pt x="221" y="337"/>
                </a:lnTo>
                <a:lnTo>
                  <a:pt x="197" y="329"/>
                </a:lnTo>
                <a:lnTo>
                  <a:pt x="197" y="305"/>
                </a:lnTo>
                <a:lnTo>
                  <a:pt x="150" y="290"/>
                </a:lnTo>
                <a:lnTo>
                  <a:pt x="134" y="258"/>
                </a:lnTo>
                <a:lnTo>
                  <a:pt x="94" y="258"/>
                </a:lnTo>
                <a:lnTo>
                  <a:pt x="71" y="212"/>
                </a:lnTo>
                <a:lnTo>
                  <a:pt x="48" y="212"/>
                </a:lnTo>
                <a:lnTo>
                  <a:pt x="48" y="196"/>
                </a:lnTo>
                <a:lnTo>
                  <a:pt x="31" y="180"/>
                </a:lnTo>
                <a:lnTo>
                  <a:pt x="16" y="172"/>
                </a:lnTo>
                <a:lnTo>
                  <a:pt x="8" y="172"/>
                </a:lnTo>
                <a:lnTo>
                  <a:pt x="0" y="148"/>
                </a:lnTo>
                <a:lnTo>
                  <a:pt x="16" y="148"/>
                </a:lnTo>
                <a:lnTo>
                  <a:pt x="48" y="94"/>
                </a:lnTo>
                <a:lnTo>
                  <a:pt x="63" y="86"/>
                </a:lnTo>
                <a:lnTo>
                  <a:pt x="71" y="47"/>
                </a:lnTo>
                <a:lnTo>
                  <a:pt x="118" y="0"/>
                </a:lnTo>
                <a:lnTo>
                  <a:pt x="134" y="2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105"/>
          <p:cNvSpPr>
            <a:spLocks noChangeAspect="1"/>
          </p:cNvSpPr>
          <p:nvPr/>
        </p:nvSpPr>
        <p:spPr bwMode="auto">
          <a:xfrm>
            <a:off x="3100709" y="8080124"/>
            <a:ext cx="588861" cy="563166"/>
          </a:xfrm>
          <a:custGeom>
            <a:avLst/>
            <a:gdLst>
              <a:gd name="T0" fmla="*/ 88579 w 330"/>
              <a:gd name="T1" fmla="*/ 219793 h 290"/>
              <a:gd name="T2" fmla="*/ 66434 w 330"/>
              <a:gd name="T3" fmla="*/ 219793 h 290"/>
              <a:gd name="T4" fmla="*/ 61620 w 330"/>
              <a:gd name="T5" fmla="*/ 213631 h 290"/>
              <a:gd name="T6" fmla="*/ 22145 w 330"/>
              <a:gd name="T7" fmla="*/ 187954 h 290"/>
              <a:gd name="T8" fmla="*/ 0 w 330"/>
              <a:gd name="T9" fmla="*/ 157142 h 290"/>
              <a:gd name="T10" fmla="*/ 17331 w 330"/>
              <a:gd name="T11" fmla="*/ 157142 h 290"/>
              <a:gd name="T12" fmla="*/ 22145 w 330"/>
              <a:gd name="T13" fmla="*/ 119140 h 290"/>
              <a:gd name="T14" fmla="*/ 66434 w 330"/>
              <a:gd name="T15" fmla="*/ 100653 h 290"/>
              <a:gd name="T16" fmla="*/ 61620 w 330"/>
              <a:gd name="T17" fmla="*/ 88328 h 290"/>
              <a:gd name="T18" fmla="*/ 22145 w 330"/>
              <a:gd name="T19" fmla="*/ 68814 h 290"/>
              <a:gd name="T20" fmla="*/ 22145 w 330"/>
              <a:gd name="T21" fmla="*/ 44164 h 290"/>
              <a:gd name="T22" fmla="*/ 5777 w 330"/>
              <a:gd name="T23" fmla="*/ 0 h 290"/>
              <a:gd name="T24" fmla="*/ 94356 w 330"/>
              <a:gd name="T25" fmla="*/ 0 h 290"/>
              <a:gd name="T26" fmla="*/ 143459 w 330"/>
              <a:gd name="T27" fmla="*/ 0 h 290"/>
              <a:gd name="T28" fmla="*/ 149236 w 330"/>
              <a:gd name="T29" fmla="*/ 0 h 290"/>
              <a:gd name="T30" fmla="*/ 155013 w 330"/>
              <a:gd name="T31" fmla="*/ 50327 h 290"/>
              <a:gd name="T32" fmla="*/ 215671 w 330"/>
              <a:gd name="T33" fmla="*/ 50327 h 290"/>
              <a:gd name="T34" fmla="*/ 232038 w 330"/>
              <a:gd name="T35" fmla="*/ 68814 h 290"/>
              <a:gd name="T36" fmla="*/ 232038 w 330"/>
              <a:gd name="T37" fmla="*/ 100653 h 290"/>
              <a:gd name="T38" fmla="*/ 199303 w 330"/>
              <a:gd name="T39" fmla="*/ 100653 h 290"/>
              <a:gd name="T40" fmla="*/ 187749 w 330"/>
              <a:gd name="T41" fmla="*/ 132492 h 290"/>
              <a:gd name="T42" fmla="*/ 170418 w 330"/>
              <a:gd name="T43" fmla="*/ 137628 h 290"/>
              <a:gd name="T44" fmla="*/ 170418 w 330"/>
              <a:gd name="T45" fmla="*/ 213631 h 290"/>
              <a:gd name="T46" fmla="*/ 187749 w 330"/>
              <a:gd name="T47" fmla="*/ 219793 h 290"/>
              <a:gd name="T48" fmla="*/ 170418 w 330"/>
              <a:gd name="T49" fmla="*/ 219793 h 290"/>
              <a:gd name="T50" fmla="*/ 170418 w 330"/>
              <a:gd name="T51" fmla="*/ 232118 h 290"/>
              <a:gd name="T52" fmla="*/ 88579 w 330"/>
              <a:gd name="T53" fmla="*/ 219793 h 2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0" h="290">
                <a:moveTo>
                  <a:pt x="126" y="274"/>
                </a:moveTo>
                <a:lnTo>
                  <a:pt x="95" y="274"/>
                </a:lnTo>
                <a:lnTo>
                  <a:pt x="87" y="267"/>
                </a:lnTo>
                <a:lnTo>
                  <a:pt x="32" y="235"/>
                </a:lnTo>
                <a:lnTo>
                  <a:pt x="0" y="196"/>
                </a:lnTo>
                <a:lnTo>
                  <a:pt x="24" y="196"/>
                </a:lnTo>
                <a:lnTo>
                  <a:pt x="32" y="149"/>
                </a:lnTo>
                <a:lnTo>
                  <a:pt x="95" y="126"/>
                </a:lnTo>
                <a:lnTo>
                  <a:pt x="87" y="110"/>
                </a:lnTo>
                <a:lnTo>
                  <a:pt x="32" y="86"/>
                </a:lnTo>
                <a:lnTo>
                  <a:pt x="32" y="55"/>
                </a:lnTo>
                <a:lnTo>
                  <a:pt x="8" y="0"/>
                </a:lnTo>
                <a:lnTo>
                  <a:pt x="134" y="0"/>
                </a:lnTo>
                <a:lnTo>
                  <a:pt x="204" y="0"/>
                </a:lnTo>
                <a:lnTo>
                  <a:pt x="212" y="0"/>
                </a:lnTo>
                <a:lnTo>
                  <a:pt x="221" y="63"/>
                </a:lnTo>
                <a:lnTo>
                  <a:pt x="307" y="63"/>
                </a:lnTo>
                <a:lnTo>
                  <a:pt x="330" y="86"/>
                </a:lnTo>
                <a:lnTo>
                  <a:pt x="330" y="126"/>
                </a:lnTo>
                <a:lnTo>
                  <a:pt x="283" y="126"/>
                </a:lnTo>
                <a:lnTo>
                  <a:pt x="267" y="165"/>
                </a:lnTo>
                <a:lnTo>
                  <a:pt x="243" y="172"/>
                </a:lnTo>
                <a:lnTo>
                  <a:pt x="243" y="267"/>
                </a:lnTo>
                <a:lnTo>
                  <a:pt x="267" y="274"/>
                </a:lnTo>
                <a:lnTo>
                  <a:pt x="243" y="274"/>
                </a:lnTo>
                <a:lnTo>
                  <a:pt x="243" y="290"/>
                </a:lnTo>
                <a:lnTo>
                  <a:pt x="126" y="274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7" name="Freeform 106"/>
          <p:cNvSpPr>
            <a:spLocks noChangeAspect="1"/>
          </p:cNvSpPr>
          <p:nvPr/>
        </p:nvSpPr>
        <p:spPr bwMode="auto">
          <a:xfrm>
            <a:off x="2217417" y="3026610"/>
            <a:ext cx="447534" cy="443343"/>
          </a:xfrm>
          <a:custGeom>
            <a:avLst/>
            <a:gdLst>
              <a:gd name="T0" fmla="*/ 44571 w 249"/>
              <a:gd name="T1" fmla="*/ 157760 h 229"/>
              <a:gd name="T2" fmla="*/ 0 w 249"/>
              <a:gd name="T3" fmla="*/ 112686 h 229"/>
              <a:gd name="T4" fmla="*/ 0 w 249"/>
              <a:gd name="T5" fmla="*/ 69660 h 229"/>
              <a:gd name="T6" fmla="*/ 0 w 249"/>
              <a:gd name="T7" fmla="*/ 62489 h 229"/>
              <a:gd name="T8" fmla="*/ 10658 w 249"/>
              <a:gd name="T9" fmla="*/ 50196 h 229"/>
              <a:gd name="T10" fmla="*/ 28099 w 249"/>
              <a:gd name="T11" fmla="*/ 45074 h 229"/>
              <a:gd name="T12" fmla="*/ 71701 w 249"/>
              <a:gd name="T13" fmla="*/ 50196 h 229"/>
              <a:gd name="T14" fmla="*/ 94955 w 249"/>
              <a:gd name="T15" fmla="*/ 25610 h 229"/>
              <a:gd name="T16" fmla="*/ 99800 w 249"/>
              <a:gd name="T17" fmla="*/ 12293 h 229"/>
              <a:gd name="T18" fmla="*/ 117240 w 249"/>
              <a:gd name="T19" fmla="*/ 0 h 229"/>
              <a:gd name="T20" fmla="*/ 160842 w 249"/>
              <a:gd name="T21" fmla="*/ 12293 h 229"/>
              <a:gd name="T22" fmla="*/ 155028 w 249"/>
              <a:gd name="T23" fmla="*/ 37903 h 229"/>
              <a:gd name="T24" fmla="*/ 155028 w 249"/>
              <a:gd name="T25" fmla="*/ 69660 h 229"/>
              <a:gd name="T26" fmla="*/ 160842 w 249"/>
              <a:gd name="T27" fmla="*/ 69660 h 229"/>
              <a:gd name="T28" fmla="*/ 160842 w 249"/>
              <a:gd name="T29" fmla="*/ 100393 h 229"/>
              <a:gd name="T30" fmla="*/ 177314 w 249"/>
              <a:gd name="T31" fmla="*/ 112686 h 229"/>
              <a:gd name="T32" fmla="*/ 172469 w 249"/>
              <a:gd name="T33" fmla="*/ 126003 h 229"/>
              <a:gd name="T34" fmla="*/ 155028 w 249"/>
              <a:gd name="T35" fmla="*/ 162882 h 229"/>
              <a:gd name="T36" fmla="*/ 132743 w 249"/>
              <a:gd name="T37" fmla="*/ 157760 h 229"/>
              <a:gd name="T38" fmla="*/ 132743 w 249"/>
              <a:gd name="T39" fmla="*/ 162882 h 229"/>
              <a:gd name="T40" fmla="*/ 99800 w 249"/>
              <a:gd name="T41" fmla="*/ 182346 h 229"/>
              <a:gd name="T42" fmla="*/ 44571 w 249"/>
              <a:gd name="T43" fmla="*/ 157760 h 22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9" h="229">
                <a:moveTo>
                  <a:pt x="62" y="198"/>
                </a:moveTo>
                <a:lnTo>
                  <a:pt x="0" y="142"/>
                </a:lnTo>
                <a:lnTo>
                  <a:pt x="0" y="87"/>
                </a:lnTo>
                <a:lnTo>
                  <a:pt x="0" y="79"/>
                </a:lnTo>
                <a:lnTo>
                  <a:pt x="15" y="63"/>
                </a:lnTo>
                <a:lnTo>
                  <a:pt x="39" y="56"/>
                </a:lnTo>
                <a:lnTo>
                  <a:pt x="101" y="63"/>
                </a:lnTo>
                <a:lnTo>
                  <a:pt x="133" y="32"/>
                </a:lnTo>
                <a:lnTo>
                  <a:pt x="140" y="16"/>
                </a:lnTo>
                <a:lnTo>
                  <a:pt x="164" y="0"/>
                </a:lnTo>
                <a:lnTo>
                  <a:pt x="226" y="16"/>
                </a:lnTo>
                <a:lnTo>
                  <a:pt x="218" y="48"/>
                </a:lnTo>
                <a:lnTo>
                  <a:pt x="218" y="87"/>
                </a:lnTo>
                <a:lnTo>
                  <a:pt x="226" y="87"/>
                </a:lnTo>
                <a:lnTo>
                  <a:pt x="226" y="126"/>
                </a:lnTo>
                <a:lnTo>
                  <a:pt x="249" y="142"/>
                </a:lnTo>
                <a:lnTo>
                  <a:pt x="242" y="158"/>
                </a:lnTo>
                <a:lnTo>
                  <a:pt x="218" y="205"/>
                </a:lnTo>
                <a:lnTo>
                  <a:pt x="187" y="198"/>
                </a:lnTo>
                <a:lnTo>
                  <a:pt x="187" y="205"/>
                </a:lnTo>
                <a:lnTo>
                  <a:pt x="140" y="229"/>
                </a:lnTo>
                <a:lnTo>
                  <a:pt x="62" y="19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07"/>
          <p:cNvSpPr>
            <a:spLocks noChangeAspect="1"/>
          </p:cNvSpPr>
          <p:nvPr/>
        </p:nvSpPr>
        <p:spPr bwMode="auto">
          <a:xfrm>
            <a:off x="4151827" y="4503422"/>
            <a:ext cx="435758" cy="467308"/>
          </a:xfrm>
          <a:custGeom>
            <a:avLst/>
            <a:gdLst>
              <a:gd name="T0" fmla="*/ 100024 w 244"/>
              <a:gd name="T1" fmla="*/ 12286 h 242"/>
              <a:gd name="T2" fmla="*/ 115412 w 244"/>
              <a:gd name="T3" fmla="*/ 37882 h 242"/>
              <a:gd name="T4" fmla="*/ 104833 w 244"/>
              <a:gd name="T5" fmla="*/ 62454 h 242"/>
              <a:gd name="T6" fmla="*/ 126953 w 244"/>
              <a:gd name="T7" fmla="*/ 74741 h 242"/>
              <a:gd name="T8" fmla="*/ 122144 w 244"/>
              <a:gd name="T9" fmla="*/ 74741 h 242"/>
              <a:gd name="T10" fmla="*/ 126953 w 244"/>
              <a:gd name="T11" fmla="*/ 93170 h 242"/>
              <a:gd name="T12" fmla="*/ 171194 w 244"/>
              <a:gd name="T13" fmla="*/ 166886 h 242"/>
              <a:gd name="T14" fmla="*/ 144265 w 244"/>
              <a:gd name="T15" fmla="*/ 192482 h 242"/>
              <a:gd name="T16" fmla="*/ 126953 w 244"/>
              <a:gd name="T17" fmla="*/ 192482 h 242"/>
              <a:gd name="T18" fmla="*/ 100024 w 244"/>
              <a:gd name="T19" fmla="*/ 180196 h 242"/>
              <a:gd name="T20" fmla="*/ 55782 w 244"/>
              <a:gd name="T21" fmla="*/ 166886 h 242"/>
              <a:gd name="T22" fmla="*/ 50012 w 244"/>
              <a:gd name="T23" fmla="*/ 137195 h 242"/>
              <a:gd name="T24" fmla="*/ 33662 w 244"/>
              <a:gd name="T25" fmla="*/ 117742 h 242"/>
              <a:gd name="T26" fmla="*/ 0 w 244"/>
              <a:gd name="T27" fmla="*/ 24572 h 242"/>
              <a:gd name="T28" fmla="*/ 17312 w 244"/>
              <a:gd name="T29" fmla="*/ 24572 h 242"/>
              <a:gd name="T30" fmla="*/ 17312 w 244"/>
              <a:gd name="T31" fmla="*/ 12286 h 242"/>
              <a:gd name="T32" fmla="*/ 33662 w 244"/>
              <a:gd name="T33" fmla="*/ 12286 h 242"/>
              <a:gd name="T34" fmla="*/ 33662 w 244"/>
              <a:gd name="T35" fmla="*/ 0 h 242"/>
              <a:gd name="T36" fmla="*/ 50012 w 244"/>
              <a:gd name="T37" fmla="*/ 12286 h 242"/>
              <a:gd name="T38" fmla="*/ 72132 w 244"/>
              <a:gd name="T39" fmla="*/ 0 h 242"/>
              <a:gd name="T40" fmla="*/ 82712 w 244"/>
              <a:gd name="T41" fmla="*/ 12286 h 242"/>
              <a:gd name="T42" fmla="*/ 115412 w 244"/>
              <a:gd name="T43" fmla="*/ 0 h 242"/>
              <a:gd name="T44" fmla="*/ 100024 w 244"/>
              <a:gd name="T45" fmla="*/ 12286 h 24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44" h="242">
                <a:moveTo>
                  <a:pt x="142" y="16"/>
                </a:moveTo>
                <a:lnTo>
                  <a:pt x="165" y="47"/>
                </a:lnTo>
                <a:lnTo>
                  <a:pt x="150" y="78"/>
                </a:lnTo>
                <a:lnTo>
                  <a:pt x="181" y="94"/>
                </a:lnTo>
                <a:lnTo>
                  <a:pt x="174" y="94"/>
                </a:lnTo>
                <a:lnTo>
                  <a:pt x="181" y="117"/>
                </a:lnTo>
                <a:lnTo>
                  <a:pt x="244" y="210"/>
                </a:lnTo>
                <a:lnTo>
                  <a:pt x="205" y="242"/>
                </a:lnTo>
                <a:lnTo>
                  <a:pt x="181" y="242"/>
                </a:lnTo>
                <a:lnTo>
                  <a:pt x="142" y="226"/>
                </a:lnTo>
                <a:lnTo>
                  <a:pt x="79" y="210"/>
                </a:lnTo>
                <a:lnTo>
                  <a:pt x="71" y="172"/>
                </a:lnTo>
                <a:lnTo>
                  <a:pt x="48" y="148"/>
                </a:lnTo>
                <a:lnTo>
                  <a:pt x="0" y="31"/>
                </a:lnTo>
                <a:lnTo>
                  <a:pt x="24" y="31"/>
                </a:lnTo>
                <a:lnTo>
                  <a:pt x="24" y="16"/>
                </a:lnTo>
                <a:lnTo>
                  <a:pt x="48" y="16"/>
                </a:lnTo>
                <a:lnTo>
                  <a:pt x="48" y="0"/>
                </a:lnTo>
                <a:lnTo>
                  <a:pt x="71" y="16"/>
                </a:lnTo>
                <a:lnTo>
                  <a:pt x="103" y="0"/>
                </a:lnTo>
                <a:lnTo>
                  <a:pt x="118" y="16"/>
                </a:lnTo>
                <a:lnTo>
                  <a:pt x="165" y="0"/>
                </a:lnTo>
                <a:lnTo>
                  <a:pt x="142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08"/>
          <p:cNvSpPr>
            <a:spLocks noChangeAspect="1"/>
          </p:cNvSpPr>
          <p:nvPr/>
        </p:nvSpPr>
        <p:spPr bwMode="auto">
          <a:xfrm>
            <a:off x="5821247" y="7594843"/>
            <a:ext cx="58886" cy="74890"/>
          </a:xfrm>
          <a:custGeom>
            <a:avLst/>
            <a:gdLst>
              <a:gd name="T0" fmla="*/ 0 w 34"/>
              <a:gd name="T1" fmla="*/ 0 h 39"/>
              <a:gd name="T2" fmla="*/ 22335 w 34"/>
              <a:gd name="T3" fmla="*/ 19904 h 39"/>
              <a:gd name="T4" fmla="*/ 22335 w 34"/>
              <a:gd name="T5" fmla="*/ 32475 h 39"/>
              <a:gd name="T6" fmla="*/ 5584 w 34"/>
              <a:gd name="T7" fmla="*/ 32475 h 39"/>
              <a:gd name="T8" fmla="*/ 0 w 34"/>
              <a:gd name="T9" fmla="*/ 32475 h 39"/>
              <a:gd name="T10" fmla="*/ 0 w 34"/>
              <a:gd name="T11" fmla="*/ 0 h 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" h="39">
                <a:moveTo>
                  <a:pt x="0" y="0"/>
                </a:moveTo>
                <a:lnTo>
                  <a:pt x="34" y="24"/>
                </a:lnTo>
                <a:lnTo>
                  <a:pt x="34" y="39"/>
                </a:lnTo>
                <a:lnTo>
                  <a:pt x="9" y="39"/>
                </a:lnTo>
                <a:lnTo>
                  <a:pt x="0" y="39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09"/>
          <p:cNvSpPr>
            <a:spLocks noChangeAspect="1"/>
          </p:cNvSpPr>
          <p:nvPr/>
        </p:nvSpPr>
        <p:spPr bwMode="auto">
          <a:xfrm>
            <a:off x="5385490" y="7184452"/>
            <a:ext cx="585918" cy="533210"/>
          </a:xfrm>
          <a:custGeom>
            <a:avLst/>
            <a:gdLst>
              <a:gd name="T0" fmla="*/ 230116 w 330"/>
              <a:gd name="T1" fmla="*/ 51332 h 276"/>
              <a:gd name="T2" fmla="*/ 218611 w 330"/>
              <a:gd name="T3" fmla="*/ 69812 h 276"/>
              <a:gd name="T4" fmla="*/ 196558 w 330"/>
              <a:gd name="T5" fmla="*/ 82132 h 276"/>
              <a:gd name="T6" fmla="*/ 175464 w 330"/>
              <a:gd name="T7" fmla="*/ 75972 h 276"/>
              <a:gd name="T8" fmla="*/ 175464 w 330"/>
              <a:gd name="T9" fmla="*/ 69812 h 276"/>
              <a:gd name="T10" fmla="*/ 169711 w 330"/>
              <a:gd name="T11" fmla="*/ 82132 h 276"/>
              <a:gd name="T12" fmla="*/ 163958 w 330"/>
              <a:gd name="T13" fmla="*/ 75972 h 276"/>
              <a:gd name="T14" fmla="*/ 186011 w 330"/>
              <a:gd name="T15" fmla="*/ 94451 h 276"/>
              <a:gd name="T16" fmla="*/ 175464 w 330"/>
              <a:gd name="T17" fmla="*/ 100611 h 276"/>
              <a:gd name="T18" fmla="*/ 196558 w 330"/>
              <a:gd name="T19" fmla="*/ 94451 h 276"/>
              <a:gd name="T20" fmla="*/ 196558 w 330"/>
              <a:gd name="T21" fmla="*/ 100611 h 276"/>
              <a:gd name="T22" fmla="*/ 163958 w 330"/>
              <a:gd name="T23" fmla="*/ 120117 h 276"/>
              <a:gd name="T24" fmla="*/ 175464 w 330"/>
              <a:gd name="T25" fmla="*/ 138597 h 276"/>
              <a:gd name="T26" fmla="*/ 175464 w 330"/>
              <a:gd name="T27" fmla="*/ 145784 h 276"/>
              <a:gd name="T28" fmla="*/ 153411 w 330"/>
              <a:gd name="T29" fmla="*/ 138597 h 276"/>
              <a:gd name="T30" fmla="*/ 175464 w 330"/>
              <a:gd name="T31" fmla="*/ 150917 h 276"/>
              <a:gd name="T32" fmla="*/ 163958 w 330"/>
              <a:gd name="T33" fmla="*/ 176583 h 276"/>
              <a:gd name="T34" fmla="*/ 169711 w 330"/>
              <a:gd name="T35" fmla="*/ 201222 h 276"/>
              <a:gd name="T36" fmla="*/ 131358 w 330"/>
              <a:gd name="T37" fmla="*/ 201222 h 276"/>
              <a:gd name="T38" fmla="*/ 148617 w 330"/>
              <a:gd name="T39" fmla="*/ 201222 h 276"/>
              <a:gd name="T40" fmla="*/ 131358 w 330"/>
              <a:gd name="T41" fmla="*/ 220729 h 276"/>
              <a:gd name="T42" fmla="*/ 60406 w 330"/>
              <a:gd name="T43" fmla="*/ 176583 h 276"/>
              <a:gd name="T44" fmla="*/ 22053 w 330"/>
              <a:gd name="T45" fmla="*/ 138597 h 276"/>
              <a:gd name="T46" fmla="*/ 26847 w 330"/>
              <a:gd name="T47" fmla="*/ 120117 h 276"/>
              <a:gd name="T48" fmla="*/ 16300 w 330"/>
              <a:gd name="T49" fmla="*/ 106771 h 276"/>
              <a:gd name="T50" fmla="*/ 0 w 330"/>
              <a:gd name="T51" fmla="*/ 82132 h 276"/>
              <a:gd name="T52" fmla="*/ 48900 w 330"/>
              <a:gd name="T53" fmla="*/ 69812 h 276"/>
              <a:gd name="T54" fmla="*/ 88211 w 330"/>
              <a:gd name="T55" fmla="*/ 0 h 276"/>
              <a:gd name="T56" fmla="*/ 103552 w 330"/>
              <a:gd name="T57" fmla="*/ 0 h 276"/>
              <a:gd name="T58" fmla="*/ 103552 w 330"/>
              <a:gd name="T59" fmla="*/ 6160 h 276"/>
              <a:gd name="T60" fmla="*/ 120811 w 330"/>
              <a:gd name="T61" fmla="*/ 25666 h 276"/>
              <a:gd name="T62" fmla="*/ 175464 w 330"/>
              <a:gd name="T63" fmla="*/ 19506 h 276"/>
              <a:gd name="T64" fmla="*/ 196558 w 330"/>
              <a:gd name="T65" fmla="*/ 19506 h 276"/>
              <a:gd name="T66" fmla="*/ 218611 w 330"/>
              <a:gd name="T67" fmla="*/ 45172 h 276"/>
              <a:gd name="T68" fmla="*/ 230116 w 330"/>
              <a:gd name="T69" fmla="*/ 51332 h 27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30" h="276">
                <a:moveTo>
                  <a:pt x="330" y="64"/>
                </a:moveTo>
                <a:lnTo>
                  <a:pt x="314" y="87"/>
                </a:lnTo>
                <a:lnTo>
                  <a:pt x="282" y="103"/>
                </a:lnTo>
                <a:lnTo>
                  <a:pt x="252" y="95"/>
                </a:lnTo>
                <a:lnTo>
                  <a:pt x="252" y="87"/>
                </a:lnTo>
                <a:lnTo>
                  <a:pt x="243" y="103"/>
                </a:lnTo>
                <a:lnTo>
                  <a:pt x="235" y="95"/>
                </a:lnTo>
                <a:lnTo>
                  <a:pt x="267" y="118"/>
                </a:lnTo>
                <a:lnTo>
                  <a:pt x="252" y="126"/>
                </a:lnTo>
                <a:lnTo>
                  <a:pt x="282" y="118"/>
                </a:lnTo>
                <a:lnTo>
                  <a:pt x="282" y="126"/>
                </a:lnTo>
                <a:lnTo>
                  <a:pt x="235" y="150"/>
                </a:lnTo>
                <a:lnTo>
                  <a:pt x="252" y="173"/>
                </a:lnTo>
                <a:lnTo>
                  <a:pt x="252" y="182"/>
                </a:lnTo>
                <a:lnTo>
                  <a:pt x="220" y="173"/>
                </a:lnTo>
                <a:lnTo>
                  <a:pt x="252" y="189"/>
                </a:lnTo>
                <a:lnTo>
                  <a:pt x="235" y="221"/>
                </a:lnTo>
                <a:lnTo>
                  <a:pt x="243" y="252"/>
                </a:lnTo>
                <a:lnTo>
                  <a:pt x="188" y="252"/>
                </a:lnTo>
                <a:lnTo>
                  <a:pt x="213" y="252"/>
                </a:lnTo>
                <a:lnTo>
                  <a:pt x="188" y="276"/>
                </a:lnTo>
                <a:lnTo>
                  <a:pt x="87" y="221"/>
                </a:lnTo>
                <a:lnTo>
                  <a:pt x="31" y="173"/>
                </a:lnTo>
                <a:lnTo>
                  <a:pt x="39" y="150"/>
                </a:lnTo>
                <a:lnTo>
                  <a:pt x="23" y="134"/>
                </a:lnTo>
                <a:lnTo>
                  <a:pt x="0" y="103"/>
                </a:lnTo>
                <a:lnTo>
                  <a:pt x="70" y="87"/>
                </a:lnTo>
                <a:lnTo>
                  <a:pt x="126" y="0"/>
                </a:lnTo>
                <a:lnTo>
                  <a:pt x="149" y="0"/>
                </a:lnTo>
                <a:lnTo>
                  <a:pt x="149" y="8"/>
                </a:lnTo>
                <a:lnTo>
                  <a:pt x="173" y="32"/>
                </a:lnTo>
                <a:lnTo>
                  <a:pt x="252" y="24"/>
                </a:lnTo>
                <a:lnTo>
                  <a:pt x="282" y="24"/>
                </a:lnTo>
                <a:lnTo>
                  <a:pt x="314" y="56"/>
                </a:lnTo>
                <a:lnTo>
                  <a:pt x="330" y="6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10"/>
          <p:cNvSpPr>
            <a:spLocks noChangeAspect="1"/>
          </p:cNvSpPr>
          <p:nvPr/>
        </p:nvSpPr>
        <p:spPr bwMode="auto">
          <a:xfrm>
            <a:off x="5835969" y="7385154"/>
            <a:ext cx="182547" cy="209689"/>
          </a:xfrm>
          <a:custGeom>
            <a:avLst/>
            <a:gdLst>
              <a:gd name="T0" fmla="*/ 10560 w 103"/>
              <a:gd name="T1" fmla="*/ 35548 h 109"/>
              <a:gd name="T2" fmla="*/ 60479 w 103"/>
              <a:gd name="T3" fmla="*/ 0 h 109"/>
              <a:gd name="T4" fmla="*/ 71999 w 103"/>
              <a:gd name="T5" fmla="*/ 18282 h 109"/>
              <a:gd name="T6" fmla="*/ 22080 w 103"/>
              <a:gd name="T7" fmla="*/ 85315 h 109"/>
              <a:gd name="T8" fmla="*/ 0 w 103"/>
              <a:gd name="T9" fmla="*/ 67033 h 109"/>
              <a:gd name="T10" fmla="*/ 10560 w 103"/>
              <a:gd name="T11" fmla="*/ 35548 h 1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3" h="109">
                <a:moveTo>
                  <a:pt x="15" y="46"/>
                </a:moveTo>
                <a:lnTo>
                  <a:pt x="87" y="0"/>
                </a:lnTo>
                <a:lnTo>
                  <a:pt x="103" y="23"/>
                </a:lnTo>
                <a:lnTo>
                  <a:pt x="31" y="109"/>
                </a:lnTo>
                <a:lnTo>
                  <a:pt x="0" y="86"/>
                </a:lnTo>
                <a:lnTo>
                  <a:pt x="15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11"/>
          <p:cNvSpPr>
            <a:spLocks noChangeAspect="1"/>
          </p:cNvSpPr>
          <p:nvPr/>
        </p:nvSpPr>
        <p:spPr bwMode="auto">
          <a:xfrm>
            <a:off x="2134977" y="6034155"/>
            <a:ext cx="529975" cy="503255"/>
          </a:xfrm>
          <a:custGeom>
            <a:avLst/>
            <a:gdLst>
              <a:gd name="T0" fmla="*/ 181705 w 296"/>
              <a:gd name="T1" fmla="*/ 138764 h 259"/>
              <a:gd name="T2" fmla="*/ 144011 w 296"/>
              <a:gd name="T3" fmla="*/ 157266 h 259"/>
              <a:gd name="T4" fmla="*/ 110183 w 296"/>
              <a:gd name="T5" fmla="*/ 207632 h 259"/>
              <a:gd name="T6" fmla="*/ 83120 w 296"/>
              <a:gd name="T7" fmla="*/ 189130 h 259"/>
              <a:gd name="T8" fmla="*/ 60890 w 296"/>
              <a:gd name="T9" fmla="*/ 195297 h 259"/>
              <a:gd name="T10" fmla="*/ 60890 w 296"/>
              <a:gd name="T11" fmla="*/ 169600 h 259"/>
              <a:gd name="T12" fmla="*/ 32861 w 296"/>
              <a:gd name="T13" fmla="*/ 169600 h 259"/>
              <a:gd name="T14" fmla="*/ 16431 w 296"/>
              <a:gd name="T15" fmla="*/ 169600 h 259"/>
              <a:gd name="T16" fmla="*/ 16431 w 296"/>
              <a:gd name="T17" fmla="*/ 138764 h 259"/>
              <a:gd name="T18" fmla="*/ 0 w 296"/>
              <a:gd name="T19" fmla="*/ 138764 h 259"/>
              <a:gd name="T20" fmla="*/ 0 w 296"/>
              <a:gd name="T21" fmla="*/ 88398 h 259"/>
              <a:gd name="T22" fmla="*/ 0 w 296"/>
              <a:gd name="T23" fmla="*/ 82230 h 259"/>
              <a:gd name="T24" fmla="*/ 32861 w 296"/>
              <a:gd name="T25" fmla="*/ 68868 h 259"/>
              <a:gd name="T26" fmla="*/ 66689 w 296"/>
              <a:gd name="T27" fmla="*/ 13362 h 259"/>
              <a:gd name="T28" fmla="*/ 99551 w 296"/>
              <a:gd name="T29" fmla="*/ 0 h 259"/>
              <a:gd name="T30" fmla="*/ 105350 w 296"/>
              <a:gd name="T31" fmla="*/ 19530 h 259"/>
              <a:gd name="T32" fmla="*/ 121781 w 296"/>
              <a:gd name="T33" fmla="*/ 19530 h 259"/>
              <a:gd name="T34" fmla="*/ 166240 w 296"/>
              <a:gd name="T35" fmla="*/ 13362 h 259"/>
              <a:gd name="T36" fmla="*/ 154642 w 296"/>
              <a:gd name="T37" fmla="*/ 31864 h 259"/>
              <a:gd name="T38" fmla="*/ 171073 w 296"/>
              <a:gd name="T39" fmla="*/ 19530 h 259"/>
              <a:gd name="T40" fmla="*/ 204901 w 296"/>
              <a:gd name="T41" fmla="*/ 38032 h 259"/>
              <a:gd name="T42" fmla="*/ 209733 w 296"/>
              <a:gd name="T43" fmla="*/ 88398 h 259"/>
              <a:gd name="T44" fmla="*/ 193303 w 296"/>
              <a:gd name="T45" fmla="*/ 88398 h 259"/>
              <a:gd name="T46" fmla="*/ 204901 w 296"/>
              <a:gd name="T47" fmla="*/ 138764 h 259"/>
              <a:gd name="T48" fmla="*/ 181705 w 296"/>
              <a:gd name="T49" fmla="*/ 138764 h 25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96" h="259">
                <a:moveTo>
                  <a:pt x="257" y="173"/>
                </a:moveTo>
                <a:lnTo>
                  <a:pt x="203" y="196"/>
                </a:lnTo>
                <a:lnTo>
                  <a:pt x="156" y="259"/>
                </a:lnTo>
                <a:lnTo>
                  <a:pt x="117" y="236"/>
                </a:lnTo>
                <a:lnTo>
                  <a:pt x="86" y="243"/>
                </a:lnTo>
                <a:lnTo>
                  <a:pt x="86" y="212"/>
                </a:lnTo>
                <a:lnTo>
                  <a:pt x="47" y="212"/>
                </a:lnTo>
                <a:lnTo>
                  <a:pt x="23" y="212"/>
                </a:lnTo>
                <a:lnTo>
                  <a:pt x="23" y="173"/>
                </a:lnTo>
                <a:lnTo>
                  <a:pt x="0" y="173"/>
                </a:lnTo>
                <a:lnTo>
                  <a:pt x="0" y="110"/>
                </a:lnTo>
                <a:lnTo>
                  <a:pt x="0" y="102"/>
                </a:lnTo>
                <a:lnTo>
                  <a:pt x="47" y="86"/>
                </a:lnTo>
                <a:lnTo>
                  <a:pt x="94" y="17"/>
                </a:lnTo>
                <a:lnTo>
                  <a:pt x="141" y="0"/>
                </a:lnTo>
                <a:lnTo>
                  <a:pt x="148" y="24"/>
                </a:lnTo>
                <a:lnTo>
                  <a:pt x="172" y="24"/>
                </a:lnTo>
                <a:lnTo>
                  <a:pt x="234" y="17"/>
                </a:lnTo>
                <a:lnTo>
                  <a:pt x="218" y="40"/>
                </a:lnTo>
                <a:lnTo>
                  <a:pt x="242" y="24"/>
                </a:lnTo>
                <a:lnTo>
                  <a:pt x="289" y="47"/>
                </a:lnTo>
                <a:lnTo>
                  <a:pt x="296" y="110"/>
                </a:lnTo>
                <a:lnTo>
                  <a:pt x="273" y="110"/>
                </a:lnTo>
                <a:lnTo>
                  <a:pt x="289" y="173"/>
                </a:lnTo>
                <a:lnTo>
                  <a:pt x="257" y="17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12"/>
          <p:cNvSpPr>
            <a:spLocks noChangeAspect="1"/>
          </p:cNvSpPr>
          <p:nvPr/>
        </p:nvSpPr>
        <p:spPr bwMode="auto">
          <a:xfrm>
            <a:off x="3203761" y="3664664"/>
            <a:ext cx="541752" cy="365459"/>
          </a:xfrm>
          <a:custGeom>
            <a:avLst/>
            <a:gdLst>
              <a:gd name="T0" fmla="*/ 26869 w 305"/>
              <a:gd name="T1" fmla="*/ 25626 h 189"/>
              <a:gd name="T2" fmla="*/ 48940 w 305"/>
              <a:gd name="T3" fmla="*/ 0 h 189"/>
              <a:gd name="T4" fmla="*/ 114193 w 305"/>
              <a:gd name="T5" fmla="*/ 19476 h 189"/>
              <a:gd name="T6" fmla="*/ 147779 w 305"/>
              <a:gd name="T7" fmla="*/ 0 h 189"/>
              <a:gd name="T8" fmla="*/ 158335 w 305"/>
              <a:gd name="T9" fmla="*/ 25626 h 189"/>
              <a:gd name="T10" fmla="*/ 152577 w 305"/>
              <a:gd name="T11" fmla="*/ 31777 h 189"/>
              <a:gd name="T12" fmla="*/ 147779 w 305"/>
              <a:gd name="T13" fmla="*/ 62528 h 189"/>
              <a:gd name="T14" fmla="*/ 169850 w 305"/>
              <a:gd name="T15" fmla="*/ 68679 h 189"/>
              <a:gd name="T16" fmla="*/ 181366 w 305"/>
              <a:gd name="T17" fmla="*/ 88155 h 189"/>
              <a:gd name="T18" fmla="*/ 181366 w 305"/>
              <a:gd name="T19" fmla="*/ 100455 h 189"/>
              <a:gd name="T20" fmla="*/ 213033 w 305"/>
              <a:gd name="T21" fmla="*/ 125056 h 189"/>
              <a:gd name="T22" fmla="*/ 174648 w 305"/>
              <a:gd name="T23" fmla="*/ 144532 h 189"/>
              <a:gd name="T24" fmla="*/ 136264 w 305"/>
              <a:gd name="T25" fmla="*/ 125056 h 189"/>
              <a:gd name="T26" fmla="*/ 103638 w 305"/>
              <a:gd name="T27" fmla="*/ 150683 h 189"/>
              <a:gd name="T28" fmla="*/ 71011 w 305"/>
              <a:gd name="T29" fmla="*/ 150683 h 189"/>
              <a:gd name="T30" fmla="*/ 22071 w 305"/>
              <a:gd name="T31" fmla="*/ 125056 h 189"/>
              <a:gd name="T32" fmla="*/ 10556 w 305"/>
              <a:gd name="T33" fmla="*/ 119931 h 189"/>
              <a:gd name="T34" fmla="*/ 26869 w 305"/>
              <a:gd name="T35" fmla="*/ 88155 h 189"/>
              <a:gd name="T36" fmla="*/ 22071 w 305"/>
              <a:gd name="T37" fmla="*/ 68679 h 189"/>
              <a:gd name="T38" fmla="*/ 0 w 305"/>
              <a:gd name="T39" fmla="*/ 44077 h 189"/>
              <a:gd name="T40" fmla="*/ 26869 w 305"/>
              <a:gd name="T41" fmla="*/ 25626 h 18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05" h="189">
                <a:moveTo>
                  <a:pt x="39" y="32"/>
                </a:moveTo>
                <a:lnTo>
                  <a:pt x="70" y="0"/>
                </a:lnTo>
                <a:lnTo>
                  <a:pt x="164" y="24"/>
                </a:lnTo>
                <a:lnTo>
                  <a:pt x="211" y="0"/>
                </a:lnTo>
                <a:lnTo>
                  <a:pt x="227" y="32"/>
                </a:lnTo>
                <a:lnTo>
                  <a:pt x="219" y="40"/>
                </a:lnTo>
                <a:lnTo>
                  <a:pt x="211" y="79"/>
                </a:lnTo>
                <a:lnTo>
                  <a:pt x="243" y="86"/>
                </a:lnTo>
                <a:lnTo>
                  <a:pt x="259" y="110"/>
                </a:lnTo>
                <a:lnTo>
                  <a:pt x="259" y="126"/>
                </a:lnTo>
                <a:lnTo>
                  <a:pt x="305" y="157"/>
                </a:lnTo>
                <a:lnTo>
                  <a:pt x="250" y="181"/>
                </a:lnTo>
                <a:lnTo>
                  <a:pt x="195" y="157"/>
                </a:lnTo>
                <a:lnTo>
                  <a:pt x="148" y="189"/>
                </a:lnTo>
                <a:lnTo>
                  <a:pt x="101" y="189"/>
                </a:lnTo>
                <a:lnTo>
                  <a:pt x="31" y="157"/>
                </a:lnTo>
                <a:lnTo>
                  <a:pt x="15" y="150"/>
                </a:lnTo>
                <a:lnTo>
                  <a:pt x="39" y="110"/>
                </a:lnTo>
                <a:lnTo>
                  <a:pt x="31" y="86"/>
                </a:lnTo>
                <a:lnTo>
                  <a:pt x="0" y="55"/>
                </a:lnTo>
                <a:lnTo>
                  <a:pt x="39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13"/>
          <p:cNvSpPr>
            <a:spLocks noChangeAspect="1"/>
          </p:cNvSpPr>
          <p:nvPr/>
        </p:nvSpPr>
        <p:spPr bwMode="auto">
          <a:xfrm>
            <a:off x="1634445" y="6001203"/>
            <a:ext cx="315042" cy="578145"/>
          </a:xfrm>
          <a:custGeom>
            <a:avLst/>
            <a:gdLst>
              <a:gd name="T0" fmla="*/ 0 w 179"/>
              <a:gd name="T1" fmla="*/ 30781 h 298"/>
              <a:gd name="T2" fmla="*/ 4751 w 179"/>
              <a:gd name="T3" fmla="*/ 30781 h 298"/>
              <a:gd name="T4" fmla="*/ 4751 w 179"/>
              <a:gd name="T5" fmla="*/ 12312 h 298"/>
              <a:gd name="T6" fmla="*/ 37055 w 179"/>
              <a:gd name="T7" fmla="*/ 12312 h 298"/>
              <a:gd name="T8" fmla="*/ 47506 w 179"/>
              <a:gd name="T9" fmla="*/ 6156 h 298"/>
              <a:gd name="T10" fmla="*/ 101663 w 179"/>
              <a:gd name="T11" fmla="*/ 0 h 298"/>
              <a:gd name="T12" fmla="*/ 90261 w 179"/>
              <a:gd name="T13" fmla="*/ 12312 h 298"/>
              <a:gd name="T14" fmla="*/ 106413 w 179"/>
              <a:gd name="T15" fmla="*/ 25651 h 298"/>
              <a:gd name="T16" fmla="*/ 106413 w 179"/>
              <a:gd name="T17" fmla="*/ 30781 h 298"/>
              <a:gd name="T18" fmla="*/ 112114 w 179"/>
              <a:gd name="T19" fmla="*/ 44119 h 298"/>
              <a:gd name="T20" fmla="*/ 112114 w 179"/>
              <a:gd name="T21" fmla="*/ 68744 h 298"/>
              <a:gd name="T22" fmla="*/ 122565 w 179"/>
              <a:gd name="T23" fmla="*/ 68744 h 298"/>
              <a:gd name="T24" fmla="*/ 122565 w 179"/>
              <a:gd name="T25" fmla="*/ 81057 h 298"/>
              <a:gd name="T26" fmla="*/ 122565 w 179"/>
              <a:gd name="T27" fmla="*/ 149801 h 298"/>
              <a:gd name="T28" fmla="*/ 112114 w 179"/>
              <a:gd name="T29" fmla="*/ 149801 h 298"/>
              <a:gd name="T30" fmla="*/ 112114 w 179"/>
              <a:gd name="T31" fmla="*/ 182634 h 298"/>
              <a:gd name="T32" fmla="*/ 106413 w 179"/>
              <a:gd name="T33" fmla="*/ 182634 h 298"/>
              <a:gd name="T34" fmla="*/ 106413 w 179"/>
              <a:gd name="T35" fmla="*/ 219571 h 298"/>
              <a:gd name="T36" fmla="*/ 106413 w 179"/>
              <a:gd name="T37" fmla="*/ 238040 h 298"/>
              <a:gd name="T38" fmla="*/ 63658 w 179"/>
              <a:gd name="T39" fmla="*/ 238040 h 298"/>
              <a:gd name="T40" fmla="*/ 47506 w 179"/>
              <a:gd name="T41" fmla="*/ 219571 h 298"/>
              <a:gd name="T42" fmla="*/ 26603 w 179"/>
              <a:gd name="T43" fmla="*/ 201103 h 298"/>
              <a:gd name="T44" fmla="*/ 20903 w 179"/>
              <a:gd name="T45" fmla="*/ 182634 h 298"/>
              <a:gd name="T46" fmla="*/ 4751 w 179"/>
              <a:gd name="T47" fmla="*/ 182634 h 298"/>
              <a:gd name="T48" fmla="*/ 0 w 179"/>
              <a:gd name="T49" fmla="*/ 182634 h 298"/>
              <a:gd name="T50" fmla="*/ 0 w 179"/>
              <a:gd name="T51" fmla="*/ 30781 h 29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79" h="298">
                <a:moveTo>
                  <a:pt x="0" y="39"/>
                </a:moveTo>
                <a:lnTo>
                  <a:pt x="7" y="39"/>
                </a:lnTo>
                <a:lnTo>
                  <a:pt x="7" y="15"/>
                </a:lnTo>
                <a:lnTo>
                  <a:pt x="54" y="15"/>
                </a:lnTo>
                <a:lnTo>
                  <a:pt x="70" y="8"/>
                </a:lnTo>
                <a:lnTo>
                  <a:pt x="148" y="0"/>
                </a:lnTo>
                <a:lnTo>
                  <a:pt x="132" y="15"/>
                </a:lnTo>
                <a:lnTo>
                  <a:pt x="156" y="32"/>
                </a:lnTo>
                <a:lnTo>
                  <a:pt x="156" y="39"/>
                </a:lnTo>
                <a:lnTo>
                  <a:pt x="164" y="55"/>
                </a:lnTo>
                <a:lnTo>
                  <a:pt x="164" y="86"/>
                </a:lnTo>
                <a:lnTo>
                  <a:pt x="179" y="86"/>
                </a:lnTo>
                <a:lnTo>
                  <a:pt x="179" y="102"/>
                </a:lnTo>
                <a:lnTo>
                  <a:pt x="179" y="188"/>
                </a:lnTo>
                <a:lnTo>
                  <a:pt x="164" y="188"/>
                </a:lnTo>
                <a:lnTo>
                  <a:pt x="164" y="228"/>
                </a:lnTo>
                <a:lnTo>
                  <a:pt x="156" y="228"/>
                </a:lnTo>
                <a:lnTo>
                  <a:pt x="156" y="275"/>
                </a:lnTo>
                <a:lnTo>
                  <a:pt x="156" y="298"/>
                </a:lnTo>
                <a:lnTo>
                  <a:pt x="93" y="298"/>
                </a:lnTo>
                <a:lnTo>
                  <a:pt x="70" y="275"/>
                </a:lnTo>
                <a:lnTo>
                  <a:pt x="39" y="252"/>
                </a:lnTo>
                <a:lnTo>
                  <a:pt x="31" y="228"/>
                </a:lnTo>
                <a:lnTo>
                  <a:pt x="7" y="228"/>
                </a:lnTo>
                <a:lnTo>
                  <a:pt x="0" y="228"/>
                </a:lnTo>
                <a:lnTo>
                  <a:pt x="0" y="39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15" name="Freeform 114"/>
          <p:cNvSpPr>
            <a:spLocks noChangeAspect="1"/>
          </p:cNvSpPr>
          <p:nvPr/>
        </p:nvSpPr>
        <p:spPr bwMode="auto">
          <a:xfrm>
            <a:off x="1363569" y="5093549"/>
            <a:ext cx="479923" cy="515237"/>
          </a:xfrm>
          <a:custGeom>
            <a:avLst/>
            <a:gdLst>
              <a:gd name="T0" fmla="*/ 5785 w 268"/>
              <a:gd name="T1" fmla="*/ 17501 h 265"/>
              <a:gd name="T2" fmla="*/ 5785 w 268"/>
              <a:gd name="T3" fmla="*/ 0 h 265"/>
              <a:gd name="T4" fmla="*/ 177410 w 268"/>
              <a:gd name="T5" fmla="*/ 0 h 265"/>
              <a:gd name="T6" fmla="*/ 188981 w 268"/>
              <a:gd name="T7" fmla="*/ 17501 h 265"/>
              <a:gd name="T8" fmla="*/ 172589 w 268"/>
              <a:gd name="T9" fmla="*/ 68975 h 265"/>
              <a:gd name="T10" fmla="*/ 172589 w 268"/>
              <a:gd name="T11" fmla="*/ 81328 h 265"/>
              <a:gd name="T12" fmla="*/ 172589 w 268"/>
              <a:gd name="T13" fmla="*/ 86476 h 265"/>
              <a:gd name="T14" fmla="*/ 166804 w 268"/>
              <a:gd name="T15" fmla="*/ 106036 h 265"/>
              <a:gd name="T16" fmla="*/ 172589 w 268"/>
              <a:gd name="T17" fmla="*/ 137949 h 265"/>
              <a:gd name="T18" fmla="*/ 166804 w 268"/>
              <a:gd name="T19" fmla="*/ 144126 h 265"/>
              <a:gd name="T20" fmla="*/ 172589 w 268"/>
              <a:gd name="T21" fmla="*/ 156480 h 265"/>
              <a:gd name="T22" fmla="*/ 172589 w 268"/>
              <a:gd name="T23" fmla="*/ 169863 h 265"/>
              <a:gd name="T24" fmla="*/ 177410 w 268"/>
              <a:gd name="T25" fmla="*/ 187364 h 265"/>
              <a:gd name="T26" fmla="*/ 144628 w 268"/>
              <a:gd name="T27" fmla="*/ 213101 h 265"/>
              <a:gd name="T28" fmla="*/ 83884 w 268"/>
              <a:gd name="T29" fmla="*/ 213101 h 265"/>
              <a:gd name="T30" fmla="*/ 50138 w 268"/>
              <a:gd name="T31" fmla="*/ 207953 h 265"/>
              <a:gd name="T32" fmla="*/ 0 w 268"/>
              <a:gd name="T33" fmla="*/ 193541 h 265"/>
              <a:gd name="T34" fmla="*/ 0 w 268"/>
              <a:gd name="T35" fmla="*/ 17501 h 265"/>
              <a:gd name="T36" fmla="*/ 5785 w 268"/>
              <a:gd name="T37" fmla="*/ 17501 h 2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68" h="265">
                <a:moveTo>
                  <a:pt x="8" y="22"/>
                </a:moveTo>
                <a:lnTo>
                  <a:pt x="8" y="0"/>
                </a:lnTo>
                <a:lnTo>
                  <a:pt x="252" y="0"/>
                </a:lnTo>
                <a:lnTo>
                  <a:pt x="268" y="22"/>
                </a:lnTo>
                <a:lnTo>
                  <a:pt x="245" y="86"/>
                </a:lnTo>
                <a:lnTo>
                  <a:pt x="245" y="101"/>
                </a:lnTo>
                <a:lnTo>
                  <a:pt x="245" y="108"/>
                </a:lnTo>
                <a:lnTo>
                  <a:pt x="236" y="132"/>
                </a:lnTo>
                <a:lnTo>
                  <a:pt x="245" y="172"/>
                </a:lnTo>
                <a:lnTo>
                  <a:pt x="236" y="179"/>
                </a:lnTo>
                <a:lnTo>
                  <a:pt x="245" y="194"/>
                </a:lnTo>
                <a:lnTo>
                  <a:pt x="245" y="211"/>
                </a:lnTo>
                <a:lnTo>
                  <a:pt x="252" y="233"/>
                </a:lnTo>
                <a:lnTo>
                  <a:pt x="205" y="265"/>
                </a:lnTo>
                <a:lnTo>
                  <a:pt x="119" y="265"/>
                </a:lnTo>
                <a:lnTo>
                  <a:pt x="71" y="258"/>
                </a:lnTo>
                <a:lnTo>
                  <a:pt x="0" y="241"/>
                </a:lnTo>
                <a:lnTo>
                  <a:pt x="0" y="22"/>
                </a:lnTo>
                <a:lnTo>
                  <a:pt x="8" y="2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15"/>
          <p:cNvSpPr>
            <a:spLocks noChangeAspect="1"/>
          </p:cNvSpPr>
          <p:nvPr/>
        </p:nvSpPr>
        <p:spPr bwMode="auto">
          <a:xfrm>
            <a:off x="1292906" y="7777573"/>
            <a:ext cx="488755" cy="275592"/>
          </a:xfrm>
          <a:custGeom>
            <a:avLst/>
            <a:gdLst>
              <a:gd name="T0" fmla="*/ 189851 w 275"/>
              <a:gd name="T1" fmla="*/ 0 h 142"/>
              <a:gd name="T2" fmla="*/ 179357 w 275"/>
              <a:gd name="T3" fmla="*/ 101991 h 142"/>
              <a:gd name="T4" fmla="*/ 92540 w 275"/>
              <a:gd name="T5" fmla="*/ 114353 h 142"/>
              <a:gd name="T6" fmla="*/ 0 w 275"/>
              <a:gd name="T7" fmla="*/ 101991 h 142"/>
              <a:gd name="T8" fmla="*/ 5724 w 275"/>
              <a:gd name="T9" fmla="*/ 0 h 142"/>
              <a:gd name="T10" fmla="*/ 136426 w 275"/>
              <a:gd name="T11" fmla="*/ 0 h 142"/>
              <a:gd name="T12" fmla="*/ 189851 w 275"/>
              <a:gd name="T13" fmla="*/ 0 h 1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75" h="142">
                <a:moveTo>
                  <a:pt x="275" y="0"/>
                </a:moveTo>
                <a:lnTo>
                  <a:pt x="260" y="127"/>
                </a:lnTo>
                <a:lnTo>
                  <a:pt x="134" y="142"/>
                </a:lnTo>
                <a:lnTo>
                  <a:pt x="0" y="127"/>
                </a:lnTo>
                <a:lnTo>
                  <a:pt x="8" y="0"/>
                </a:lnTo>
                <a:lnTo>
                  <a:pt x="197" y="0"/>
                </a:lnTo>
                <a:lnTo>
                  <a:pt x="275" y="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17" name="Freeform 116"/>
          <p:cNvSpPr>
            <a:spLocks noChangeAspect="1"/>
          </p:cNvSpPr>
          <p:nvPr/>
        </p:nvSpPr>
        <p:spPr bwMode="auto">
          <a:xfrm>
            <a:off x="1814049" y="7519955"/>
            <a:ext cx="641859" cy="500258"/>
          </a:xfrm>
          <a:custGeom>
            <a:avLst/>
            <a:gdLst>
              <a:gd name="T0" fmla="*/ 0 w 361"/>
              <a:gd name="T1" fmla="*/ 181034 h 259"/>
              <a:gd name="T2" fmla="*/ 11526 w 361"/>
              <a:gd name="T3" fmla="*/ 174897 h 259"/>
              <a:gd name="T4" fmla="*/ 11526 w 361"/>
              <a:gd name="T5" fmla="*/ 168761 h 259"/>
              <a:gd name="T6" fmla="*/ 38419 w 361"/>
              <a:gd name="T7" fmla="*/ 137054 h 259"/>
              <a:gd name="T8" fmla="*/ 44182 w 361"/>
              <a:gd name="T9" fmla="*/ 149328 h 259"/>
              <a:gd name="T10" fmla="*/ 54747 w 361"/>
              <a:gd name="T11" fmla="*/ 129895 h 259"/>
              <a:gd name="T12" fmla="*/ 82601 w 361"/>
              <a:gd name="T13" fmla="*/ 99211 h 259"/>
              <a:gd name="T14" fmla="*/ 82601 w 361"/>
              <a:gd name="T15" fmla="*/ 80801 h 259"/>
              <a:gd name="T16" fmla="*/ 159440 w 361"/>
              <a:gd name="T17" fmla="*/ 50117 h 259"/>
              <a:gd name="T18" fmla="*/ 159440 w 361"/>
              <a:gd name="T19" fmla="*/ 30684 h 259"/>
              <a:gd name="T20" fmla="*/ 170005 w 361"/>
              <a:gd name="T21" fmla="*/ 12273 h 259"/>
              <a:gd name="T22" fmla="*/ 181531 w 361"/>
              <a:gd name="T23" fmla="*/ 0 h 259"/>
              <a:gd name="T24" fmla="*/ 252606 w 361"/>
              <a:gd name="T25" fmla="*/ 0 h 259"/>
              <a:gd name="T26" fmla="*/ 252606 w 361"/>
              <a:gd name="T27" fmla="*/ 62390 h 259"/>
              <a:gd name="T28" fmla="*/ 246843 w 361"/>
              <a:gd name="T29" fmla="*/ 181034 h 259"/>
              <a:gd name="T30" fmla="*/ 246843 w 361"/>
              <a:gd name="T31" fmla="*/ 205581 h 259"/>
              <a:gd name="T32" fmla="*/ 192096 w 361"/>
              <a:gd name="T33" fmla="*/ 205581 h 259"/>
              <a:gd name="T34" fmla="*/ 65313 w 361"/>
              <a:gd name="T35" fmla="*/ 205581 h 259"/>
              <a:gd name="T36" fmla="*/ 0 w 361"/>
              <a:gd name="T37" fmla="*/ 205581 h 259"/>
              <a:gd name="T38" fmla="*/ 0 w 361"/>
              <a:gd name="T39" fmla="*/ 181034 h 25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61" h="259">
                <a:moveTo>
                  <a:pt x="0" y="228"/>
                </a:moveTo>
                <a:lnTo>
                  <a:pt x="16" y="220"/>
                </a:lnTo>
                <a:lnTo>
                  <a:pt x="16" y="212"/>
                </a:lnTo>
                <a:lnTo>
                  <a:pt x="55" y="173"/>
                </a:lnTo>
                <a:lnTo>
                  <a:pt x="63" y="188"/>
                </a:lnTo>
                <a:lnTo>
                  <a:pt x="78" y="164"/>
                </a:lnTo>
                <a:lnTo>
                  <a:pt x="118" y="125"/>
                </a:lnTo>
                <a:lnTo>
                  <a:pt x="118" y="102"/>
                </a:lnTo>
                <a:lnTo>
                  <a:pt x="228" y="63"/>
                </a:lnTo>
                <a:lnTo>
                  <a:pt x="228" y="39"/>
                </a:lnTo>
                <a:lnTo>
                  <a:pt x="243" y="16"/>
                </a:lnTo>
                <a:lnTo>
                  <a:pt x="259" y="0"/>
                </a:lnTo>
                <a:lnTo>
                  <a:pt x="361" y="0"/>
                </a:lnTo>
                <a:lnTo>
                  <a:pt x="361" y="78"/>
                </a:lnTo>
                <a:lnTo>
                  <a:pt x="353" y="228"/>
                </a:lnTo>
                <a:lnTo>
                  <a:pt x="353" y="259"/>
                </a:lnTo>
                <a:lnTo>
                  <a:pt x="275" y="259"/>
                </a:lnTo>
                <a:lnTo>
                  <a:pt x="94" y="259"/>
                </a:lnTo>
                <a:lnTo>
                  <a:pt x="0" y="259"/>
                </a:lnTo>
                <a:lnTo>
                  <a:pt x="0" y="228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18" name="Freeform 117"/>
          <p:cNvSpPr>
            <a:spLocks noChangeAspect="1"/>
          </p:cNvSpPr>
          <p:nvPr/>
        </p:nvSpPr>
        <p:spPr bwMode="auto">
          <a:xfrm>
            <a:off x="2291026" y="5120508"/>
            <a:ext cx="527030" cy="488278"/>
          </a:xfrm>
          <a:custGeom>
            <a:avLst/>
            <a:gdLst>
              <a:gd name="T0" fmla="*/ 119298 w 297"/>
              <a:gd name="T1" fmla="*/ 201711 h 251"/>
              <a:gd name="T2" fmla="*/ 0 w 297"/>
              <a:gd name="T3" fmla="*/ 201711 h 251"/>
              <a:gd name="T4" fmla="*/ 0 w 297"/>
              <a:gd name="T5" fmla="*/ 151283 h 251"/>
              <a:gd name="T6" fmla="*/ 38175 w 297"/>
              <a:gd name="T7" fmla="*/ 151283 h 251"/>
              <a:gd name="T8" fmla="*/ 42947 w 297"/>
              <a:gd name="T9" fmla="*/ 145108 h 251"/>
              <a:gd name="T10" fmla="*/ 42947 w 297"/>
              <a:gd name="T11" fmla="*/ 0 h 251"/>
              <a:gd name="T12" fmla="*/ 129796 w 297"/>
              <a:gd name="T13" fmla="*/ 0 h 251"/>
              <a:gd name="T14" fmla="*/ 146020 w 297"/>
              <a:gd name="T15" fmla="*/ 5146 h 251"/>
              <a:gd name="T16" fmla="*/ 151746 w 297"/>
              <a:gd name="T17" fmla="*/ 44253 h 251"/>
              <a:gd name="T18" fmla="*/ 193739 w 297"/>
              <a:gd name="T19" fmla="*/ 94680 h 251"/>
              <a:gd name="T20" fmla="*/ 205192 w 297"/>
              <a:gd name="T21" fmla="*/ 145108 h 251"/>
              <a:gd name="T22" fmla="*/ 119298 w 297"/>
              <a:gd name="T23" fmla="*/ 201711 h 25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97" h="251">
                <a:moveTo>
                  <a:pt x="172" y="251"/>
                </a:moveTo>
                <a:lnTo>
                  <a:pt x="0" y="251"/>
                </a:lnTo>
                <a:lnTo>
                  <a:pt x="0" y="188"/>
                </a:lnTo>
                <a:lnTo>
                  <a:pt x="55" y="188"/>
                </a:lnTo>
                <a:lnTo>
                  <a:pt x="62" y="180"/>
                </a:lnTo>
                <a:lnTo>
                  <a:pt x="62" y="0"/>
                </a:lnTo>
                <a:lnTo>
                  <a:pt x="188" y="0"/>
                </a:lnTo>
                <a:lnTo>
                  <a:pt x="211" y="7"/>
                </a:lnTo>
                <a:lnTo>
                  <a:pt x="219" y="55"/>
                </a:lnTo>
                <a:lnTo>
                  <a:pt x="281" y="118"/>
                </a:lnTo>
                <a:lnTo>
                  <a:pt x="297" y="180"/>
                </a:lnTo>
                <a:lnTo>
                  <a:pt x="172" y="25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118"/>
          <p:cNvSpPr>
            <a:spLocks noChangeAspect="1"/>
          </p:cNvSpPr>
          <p:nvPr/>
        </p:nvSpPr>
        <p:spPr bwMode="auto">
          <a:xfrm>
            <a:off x="4140050" y="6291774"/>
            <a:ext cx="323873" cy="545193"/>
          </a:xfrm>
          <a:custGeom>
            <a:avLst/>
            <a:gdLst>
              <a:gd name="T0" fmla="*/ 87013 w 182"/>
              <a:gd name="T1" fmla="*/ 224943 h 281"/>
              <a:gd name="T2" fmla="*/ 60240 w 182"/>
              <a:gd name="T3" fmla="*/ 218780 h 281"/>
              <a:gd name="T4" fmla="*/ 60240 w 182"/>
              <a:gd name="T5" fmla="*/ 206454 h 281"/>
              <a:gd name="T6" fmla="*/ 26773 w 182"/>
              <a:gd name="T7" fmla="*/ 180776 h 281"/>
              <a:gd name="T8" fmla="*/ 26773 w 182"/>
              <a:gd name="T9" fmla="*/ 175640 h 281"/>
              <a:gd name="T10" fmla="*/ 26773 w 182"/>
              <a:gd name="T11" fmla="*/ 149962 h 281"/>
              <a:gd name="T12" fmla="*/ 16255 w 182"/>
              <a:gd name="T13" fmla="*/ 149962 h 281"/>
              <a:gd name="T14" fmla="*/ 21992 w 182"/>
              <a:gd name="T15" fmla="*/ 149962 h 281"/>
              <a:gd name="T16" fmla="*/ 21992 w 182"/>
              <a:gd name="T17" fmla="*/ 131473 h 281"/>
              <a:gd name="T18" fmla="*/ 16255 w 182"/>
              <a:gd name="T19" fmla="*/ 118121 h 281"/>
              <a:gd name="T20" fmla="*/ 21992 w 182"/>
              <a:gd name="T21" fmla="*/ 106822 h 281"/>
              <a:gd name="T22" fmla="*/ 16255 w 182"/>
              <a:gd name="T23" fmla="*/ 99632 h 281"/>
              <a:gd name="T24" fmla="*/ 16255 w 182"/>
              <a:gd name="T25" fmla="*/ 81144 h 281"/>
              <a:gd name="T26" fmla="*/ 5737 w 182"/>
              <a:gd name="T27" fmla="*/ 56492 h 281"/>
              <a:gd name="T28" fmla="*/ 16255 w 182"/>
              <a:gd name="T29" fmla="*/ 49302 h 281"/>
              <a:gd name="T30" fmla="*/ 0 w 182"/>
              <a:gd name="T31" fmla="*/ 30814 h 281"/>
              <a:gd name="T32" fmla="*/ 5737 w 182"/>
              <a:gd name="T33" fmla="*/ 12326 h 281"/>
              <a:gd name="T34" fmla="*/ 126217 w 182"/>
              <a:gd name="T35" fmla="*/ 0 h 281"/>
              <a:gd name="T36" fmla="*/ 109961 w 182"/>
              <a:gd name="T37" fmla="*/ 30814 h 281"/>
              <a:gd name="T38" fmla="*/ 104224 w 182"/>
              <a:gd name="T39" fmla="*/ 74981 h 281"/>
              <a:gd name="T40" fmla="*/ 87013 w 182"/>
              <a:gd name="T41" fmla="*/ 218780 h 281"/>
              <a:gd name="T42" fmla="*/ 87013 w 182"/>
              <a:gd name="T43" fmla="*/ 224943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82" h="281">
                <a:moveTo>
                  <a:pt x="126" y="281"/>
                </a:moveTo>
                <a:lnTo>
                  <a:pt x="87" y="273"/>
                </a:lnTo>
                <a:lnTo>
                  <a:pt x="87" y="258"/>
                </a:lnTo>
                <a:lnTo>
                  <a:pt x="39" y="226"/>
                </a:lnTo>
                <a:lnTo>
                  <a:pt x="39" y="219"/>
                </a:lnTo>
                <a:lnTo>
                  <a:pt x="39" y="187"/>
                </a:lnTo>
                <a:lnTo>
                  <a:pt x="24" y="187"/>
                </a:lnTo>
                <a:lnTo>
                  <a:pt x="32" y="187"/>
                </a:lnTo>
                <a:lnTo>
                  <a:pt x="32" y="164"/>
                </a:lnTo>
                <a:lnTo>
                  <a:pt x="24" y="148"/>
                </a:lnTo>
                <a:lnTo>
                  <a:pt x="32" y="133"/>
                </a:lnTo>
                <a:lnTo>
                  <a:pt x="24" y="125"/>
                </a:lnTo>
                <a:lnTo>
                  <a:pt x="24" y="102"/>
                </a:lnTo>
                <a:lnTo>
                  <a:pt x="8" y="71"/>
                </a:lnTo>
                <a:lnTo>
                  <a:pt x="24" y="62"/>
                </a:lnTo>
                <a:lnTo>
                  <a:pt x="0" y="39"/>
                </a:lnTo>
                <a:lnTo>
                  <a:pt x="8" y="16"/>
                </a:lnTo>
                <a:lnTo>
                  <a:pt x="182" y="0"/>
                </a:lnTo>
                <a:lnTo>
                  <a:pt x="158" y="39"/>
                </a:lnTo>
                <a:lnTo>
                  <a:pt x="150" y="94"/>
                </a:lnTo>
                <a:lnTo>
                  <a:pt x="126" y="273"/>
                </a:lnTo>
                <a:lnTo>
                  <a:pt x="126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19"/>
          <p:cNvSpPr>
            <a:spLocks noChangeAspect="1"/>
          </p:cNvSpPr>
          <p:nvPr/>
        </p:nvSpPr>
        <p:spPr bwMode="auto">
          <a:xfrm>
            <a:off x="2850444" y="4290738"/>
            <a:ext cx="518198" cy="527219"/>
          </a:xfrm>
          <a:custGeom>
            <a:avLst/>
            <a:gdLst>
              <a:gd name="T0" fmla="*/ 159438 w 291"/>
              <a:gd name="T1" fmla="*/ 86993 h 273"/>
              <a:gd name="T2" fmla="*/ 165200 w 291"/>
              <a:gd name="T3" fmla="*/ 123837 h 273"/>
              <a:gd name="T4" fmla="*/ 203619 w 291"/>
              <a:gd name="T5" fmla="*/ 154540 h 273"/>
              <a:gd name="T6" fmla="*/ 192093 w 291"/>
              <a:gd name="T7" fmla="*/ 173985 h 273"/>
              <a:gd name="T8" fmla="*/ 192093 w 291"/>
              <a:gd name="T9" fmla="*/ 180126 h 273"/>
              <a:gd name="T10" fmla="*/ 76837 w 291"/>
              <a:gd name="T11" fmla="*/ 216970 h 273"/>
              <a:gd name="T12" fmla="*/ 0 w 291"/>
              <a:gd name="T13" fmla="*/ 161704 h 273"/>
              <a:gd name="T14" fmla="*/ 0 w 291"/>
              <a:gd name="T15" fmla="*/ 123837 h 273"/>
              <a:gd name="T16" fmla="*/ 93165 w 291"/>
              <a:gd name="T17" fmla="*/ 0 h 273"/>
              <a:gd name="T18" fmla="*/ 104691 w 291"/>
              <a:gd name="T19" fmla="*/ 25586 h 273"/>
              <a:gd name="T20" fmla="*/ 121019 w 291"/>
              <a:gd name="T21" fmla="*/ 49125 h 273"/>
              <a:gd name="T22" fmla="*/ 138307 w 291"/>
              <a:gd name="T23" fmla="*/ 62430 h 273"/>
              <a:gd name="T24" fmla="*/ 159438 w 291"/>
              <a:gd name="T25" fmla="*/ 86993 h 27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91" h="273">
                <a:moveTo>
                  <a:pt x="228" y="110"/>
                </a:moveTo>
                <a:lnTo>
                  <a:pt x="236" y="156"/>
                </a:lnTo>
                <a:lnTo>
                  <a:pt x="291" y="195"/>
                </a:lnTo>
                <a:lnTo>
                  <a:pt x="275" y="219"/>
                </a:lnTo>
                <a:lnTo>
                  <a:pt x="275" y="226"/>
                </a:lnTo>
                <a:lnTo>
                  <a:pt x="110" y="273"/>
                </a:lnTo>
                <a:lnTo>
                  <a:pt x="0" y="203"/>
                </a:lnTo>
                <a:lnTo>
                  <a:pt x="0" y="156"/>
                </a:lnTo>
                <a:lnTo>
                  <a:pt x="133" y="0"/>
                </a:lnTo>
                <a:lnTo>
                  <a:pt x="149" y="32"/>
                </a:lnTo>
                <a:lnTo>
                  <a:pt x="173" y="62"/>
                </a:lnTo>
                <a:lnTo>
                  <a:pt x="197" y="78"/>
                </a:lnTo>
                <a:lnTo>
                  <a:pt x="228" y="11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20"/>
          <p:cNvSpPr>
            <a:spLocks noChangeAspect="1"/>
          </p:cNvSpPr>
          <p:nvPr/>
        </p:nvSpPr>
        <p:spPr bwMode="auto">
          <a:xfrm>
            <a:off x="1263462" y="2682119"/>
            <a:ext cx="462257" cy="563166"/>
          </a:xfrm>
          <a:custGeom>
            <a:avLst/>
            <a:gdLst>
              <a:gd name="T0" fmla="*/ 155112 w 260"/>
              <a:gd name="T1" fmla="*/ 0 h 290"/>
              <a:gd name="T2" fmla="*/ 165710 w 260"/>
              <a:gd name="T3" fmla="*/ 74976 h 290"/>
              <a:gd name="T4" fmla="*/ 183052 w 260"/>
              <a:gd name="T5" fmla="*/ 93464 h 290"/>
              <a:gd name="T6" fmla="*/ 149332 w 260"/>
              <a:gd name="T7" fmla="*/ 119140 h 290"/>
              <a:gd name="T8" fmla="*/ 149332 w 260"/>
              <a:gd name="T9" fmla="*/ 137628 h 290"/>
              <a:gd name="T10" fmla="*/ 144515 w 260"/>
              <a:gd name="T11" fmla="*/ 143790 h 290"/>
              <a:gd name="T12" fmla="*/ 144515 w 260"/>
              <a:gd name="T13" fmla="*/ 232118 h 290"/>
              <a:gd name="T14" fmla="*/ 105977 w 260"/>
              <a:gd name="T15" fmla="*/ 219793 h 290"/>
              <a:gd name="T16" fmla="*/ 105977 w 260"/>
              <a:gd name="T17" fmla="*/ 212604 h 290"/>
              <a:gd name="T18" fmla="*/ 110795 w 260"/>
              <a:gd name="T19" fmla="*/ 219793 h 290"/>
              <a:gd name="T20" fmla="*/ 105977 w 260"/>
              <a:gd name="T21" fmla="*/ 206442 h 290"/>
              <a:gd name="T22" fmla="*/ 37574 w 260"/>
              <a:gd name="T23" fmla="*/ 219793 h 290"/>
              <a:gd name="T24" fmla="*/ 17342 w 260"/>
              <a:gd name="T25" fmla="*/ 206442 h 290"/>
              <a:gd name="T26" fmla="*/ 0 w 260"/>
              <a:gd name="T27" fmla="*/ 181792 h 290"/>
              <a:gd name="T28" fmla="*/ 32757 w 260"/>
              <a:gd name="T29" fmla="*/ 181792 h 290"/>
              <a:gd name="T30" fmla="*/ 0 w 260"/>
              <a:gd name="T31" fmla="*/ 163305 h 290"/>
              <a:gd name="T32" fmla="*/ 44318 w 260"/>
              <a:gd name="T33" fmla="*/ 157142 h 290"/>
              <a:gd name="T34" fmla="*/ 32757 w 260"/>
              <a:gd name="T35" fmla="*/ 143790 h 290"/>
              <a:gd name="T36" fmla="*/ 44318 w 260"/>
              <a:gd name="T37" fmla="*/ 137628 h 290"/>
              <a:gd name="T38" fmla="*/ 32757 w 260"/>
              <a:gd name="T39" fmla="*/ 119140 h 290"/>
              <a:gd name="T40" fmla="*/ 54916 w 260"/>
              <a:gd name="T41" fmla="*/ 112978 h 290"/>
              <a:gd name="T42" fmla="*/ 37574 w 260"/>
              <a:gd name="T43" fmla="*/ 106816 h 290"/>
              <a:gd name="T44" fmla="*/ 44318 w 260"/>
              <a:gd name="T45" fmla="*/ 67787 h 290"/>
              <a:gd name="T46" fmla="*/ 60696 w 260"/>
              <a:gd name="T47" fmla="*/ 67787 h 290"/>
              <a:gd name="T48" fmla="*/ 44318 w 260"/>
              <a:gd name="T49" fmla="*/ 43137 h 290"/>
              <a:gd name="T50" fmla="*/ 60696 w 260"/>
              <a:gd name="T51" fmla="*/ 0 h 290"/>
              <a:gd name="T52" fmla="*/ 155112 w 260"/>
              <a:gd name="T53" fmla="*/ 0 h 2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60" h="290">
                <a:moveTo>
                  <a:pt x="220" y="0"/>
                </a:moveTo>
                <a:lnTo>
                  <a:pt x="236" y="94"/>
                </a:lnTo>
                <a:lnTo>
                  <a:pt x="260" y="117"/>
                </a:lnTo>
                <a:lnTo>
                  <a:pt x="212" y="149"/>
                </a:lnTo>
                <a:lnTo>
                  <a:pt x="212" y="172"/>
                </a:lnTo>
                <a:lnTo>
                  <a:pt x="205" y="180"/>
                </a:lnTo>
                <a:lnTo>
                  <a:pt x="205" y="290"/>
                </a:lnTo>
                <a:lnTo>
                  <a:pt x="150" y="274"/>
                </a:lnTo>
                <a:lnTo>
                  <a:pt x="150" y="266"/>
                </a:lnTo>
                <a:lnTo>
                  <a:pt x="157" y="274"/>
                </a:lnTo>
                <a:lnTo>
                  <a:pt x="150" y="258"/>
                </a:lnTo>
                <a:lnTo>
                  <a:pt x="54" y="274"/>
                </a:lnTo>
                <a:lnTo>
                  <a:pt x="24" y="258"/>
                </a:lnTo>
                <a:lnTo>
                  <a:pt x="0" y="227"/>
                </a:lnTo>
                <a:lnTo>
                  <a:pt x="47" y="227"/>
                </a:lnTo>
                <a:lnTo>
                  <a:pt x="0" y="204"/>
                </a:lnTo>
                <a:lnTo>
                  <a:pt x="63" y="196"/>
                </a:lnTo>
                <a:lnTo>
                  <a:pt x="47" y="180"/>
                </a:lnTo>
                <a:lnTo>
                  <a:pt x="63" y="172"/>
                </a:lnTo>
                <a:lnTo>
                  <a:pt x="47" y="149"/>
                </a:lnTo>
                <a:lnTo>
                  <a:pt x="78" y="141"/>
                </a:lnTo>
                <a:lnTo>
                  <a:pt x="54" y="133"/>
                </a:lnTo>
                <a:lnTo>
                  <a:pt x="63" y="85"/>
                </a:lnTo>
                <a:lnTo>
                  <a:pt x="86" y="85"/>
                </a:lnTo>
                <a:lnTo>
                  <a:pt x="63" y="54"/>
                </a:lnTo>
                <a:lnTo>
                  <a:pt x="86" y="0"/>
                </a:lnTo>
                <a:lnTo>
                  <a:pt x="22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21"/>
          <p:cNvSpPr>
            <a:spLocks noChangeAspect="1"/>
          </p:cNvSpPr>
          <p:nvPr/>
        </p:nvSpPr>
        <p:spPr bwMode="auto">
          <a:xfrm>
            <a:off x="1086805" y="5941292"/>
            <a:ext cx="515255" cy="305547"/>
          </a:xfrm>
          <a:custGeom>
            <a:avLst/>
            <a:gdLst>
              <a:gd name="T0" fmla="*/ 48753 w 291"/>
              <a:gd name="T1" fmla="*/ 125744 h 156"/>
              <a:gd name="T2" fmla="*/ 54488 w 291"/>
              <a:gd name="T3" fmla="*/ 101007 h 156"/>
              <a:gd name="T4" fmla="*/ 43973 w 291"/>
              <a:gd name="T5" fmla="*/ 82455 h 156"/>
              <a:gd name="T6" fmla="*/ 43973 w 291"/>
              <a:gd name="T7" fmla="*/ 50504 h 156"/>
              <a:gd name="T8" fmla="*/ 0 w 291"/>
              <a:gd name="T9" fmla="*/ 0 h 156"/>
              <a:gd name="T10" fmla="*/ 86990 w 291"/>
              <a:gd name="T11" fmla="*/ 0 h 156"/>
              <a:gd name="T12" fmla="*/ 86990 w 291"/>
              <a:gd name="T13" fmla="*/ 5153 h 156"/>
              <a:gd name="T14" fmla="*/ 190232 w 291"/>
              <a:gd name="T15" fmla="*/ 5153 h 156"/>
              <a:gd name="T16" fmla="*/ 190232 w 291"/>
              <a:gd name="T17" fmla="*/ 24736 h 156"/>
              <a:gd name="T18" fmla="*/ 201703 w 291"/>
              <a:gd name="T19" fmla="*/ 24736 h 156"/>
              <a:gd name="T20" fmla="*/ 190232 w 291"/>
              <a:gd name="T21" fmla="*/ 50504 h 156"/>
              <a:gd name="T22" fmla="*/ 174937 w 291"/>
              <a:gd name="T23" fmla="*/ 56688 h 156"/>
              <a:gd name="T24" fmla="*/ 152950 w 291"/>
              <a:gd name="T25" fmla="*/ 101007 h 156"/>
              <a:gd name="T26" fmla="*/ 103241 w 291"/>
              <a:gd name="T27" fmla="*/ 106161 h 156"/>
              <a:gd name="T28" fmla="*/ 54488 w 291"/>
              <a:gd name="T29" fmla="*/ 125744 h 156"/>
              <a:gd name="T30" fmla="*/ 48753 w 291"/>
              <a:gd name="T31" fmla="*/ 125744 h 1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91" h="156">
                <a:moveTo>
                  <a:pt x="71" y="156"/>
                </a:moveTo>
                <a:lnTo>
                  <a:pt x="78" y="125"/>
                </a:lnTo>
                <a:lnTo>
                  <a:pt x="63" y="102"/>
                </a:lnTo>
                <a:lnTo>
                  <a:pt x="63" y="63"/>
                </a:lnTo>
                <a:lnTo>
                  <a:pt x="0" y="0"/>
                </a:lnTo>
                <a:lnTo>
                  <a:pt x="126" y="0"/>
                </a:lnTo>
                <a:lnTo>
                  <a:pt x="126" y="7"/>
                </a:lnTo>
                <a:lnTo>
                  <a:pt x="275" y="7"/>
                </a:lnTo>
                <a:lnTo>
                  <a:pt x="275" y="31"/>
                </a:lnTo>
                <a:lnTo>
                  <a:pt x="291" y="31"/>
                </a:lnTo>
                <a:lnTo>
                  <a:pt x="275" y="63"/>
                </a:lnTo>
                <a:lnTo>
                  <a:pt x="252" y="70"/>
                </a:lnTo>
                <a:lnTo>
                  <a:pt x="220" y="125"/>
                </a:lnTo>
                <a:lnTo>
                  <a:pt x="149" y="132"/>
                </a:lnTo>
                <a:lnTo>
                  <a:pt x="78" y="156"/>
                </a:lnTo>
                <a:lnTo>
                  <a:pt x="71" y="15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22"/>
          <p:cNvSpPr>
            <a:spLocks noChangeAspect="1"/>
          </p:cNvSpPr>
          <p:nvPr/>
        </p:nvSpPr>
        <p:spPr bwMode="auto">
          <a:xfrm>
            <a:off x="2399964" y="4377608"/>
            <a:ext cx="450480" cy="518233"/>
          </a:xfrm>
          <a:custGeom>
            <a:avLst/>
            <a:gdLst>
              <a:gd name="T0" fmla="*/ 61608 w 252"/>
              <a:gd name="T1" fmla="*/ 169405 h 267"/>
              <a:gd name="T2" fmla="*/ 45243 w 252"/>
              <a:gd name="T3" fmla="*/ 143738 h 267"/>
              <a:gd name="T4" fmla="*/ 0 w 252"/>
              <a:gd name="T5" fmla="*/ 143738 h 267"/>
              <a:gd name="T6" fmla="*/ 0 w 252"/>
              <a:gd name="T7" fmla="*/ 126284 h 267"/>
              <a:gd name="T8" fmla="*/ 50056 w 252"/>
              <a:gd name="T9" fmla="*/ 50308 h 267"/>
              <a:gd name="T10" fmla="*/ 61608 w 252"/>
              <a:gd name="T11" fmla="*/ 0 h 267"/>
              <a:gd name="T12" fmla="*/ 144393 w 252"/>
              <a:gd name="T13" fmla="*/ 63655 h 267"/>
              <a:gd name="T14" fmla="*/ 150169 w 252"/>
              <a:gd name="T15" fmla="*/ 63655 h 267"/>
              <a:gd name="T16" fmla="*/ 177123 w 252"/>
              <a:gd name="T17" fmla="*/ 88296 h 267"/>
              <a:gd name="T18" fmla="*/ 177123 w 252"/>
              <a:gd name="T19" fmla="*/ 126284 h 267"/>
              <a:gd name="T20" fmla="*/ 177123 w 252"/>
              <a:gd name="T21" fmla="*/ 143738 h 267"/>
              <a:gd name="T22" fmla="*/ 165571 w 252"/>
              <a:gd name="T23" fmla="*/ 138604 h 267"/>
              <a:gd name="T24" fmla="*/ 104926 w 252"/>
              <a:gd name="T25" fmla="*/ 181725 h 267"/>
              <a:gd name="T26" fmla="*/ 104926 w 252"/>
              <a:gd name="T27" fmla="*/ 188912 h 267"/>
              <a:gd name="T28" fmla="*/ 100113 w 252"/>
              <a:gd name="T29" fmla="*/ 188912 h 267"/>
              <a:gd name="T30" fmla="*/ 104926 w 252"/>
              <a:gd name="T31" fmla="*/ 195072 h 267"/>
              <a:gd name="T32" fmla="*/ 88561 w 252"/>
              <a:gd name="T33" fmla="*/ 213553 h 267"/>
              <a:gd name="T34" fmla="*/ 61608 w 252"/>
              <a:gd name="T35" fmla="*/ 169405 h 26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2" h="267">
                <a:moveTo>
                  <a:pt x="87" y="212"/>
                </a:moveTo>
                <a:lnTo>
                  <a:pt x="64" y="180"/>
                </a:lnTo>
                <a:lnTo>
                  <a:pt x="0" y="180"/>
                </a:lnTo>
                <a:lnTo>
                  <a:pt x="0" y="158"/>
                </a:lnTo>
                <a:lnTo>
                  <a:pt x="71" y="63"/>
                </a:lnTo>
                <a:lnTo>
                  <a:pt x="87" y="0"/>
                </a:lnTo>
                <a:lnTo>
                  <a:pt x="205" y="79"/>
                </a:lnTo>
                <a:lnTo>
                  <a:pt x="213" y="79"/>
                </a:lnTo>
                <a:lnTo>
                  <a:pt x="252" y="110"/>
                </a:lnTo>
                <a:lnTo>
                  <a:pt x="252" y="158"/>
                </a:lnTo>
                <a:lnTo>
                  <a:pt x="252" y="180"/>
                </a:lnTo>
                <a:lnTo>
                  <a:pt x="236" y="173"/>
                </a:lnTo>
                <a:lnTo>
                  <a:pt x="149" y="227"/>
                </a:lnTo>
                <a:lnTo>
                  <a:pt x="149" y="236"/>
                </a:lnTo>
                <a:lnTo>
                  <a:pt x="142" y="236"/>
                </a:lnTo>
                <a:lnTo>
                  <a:pt x="149" y="244"/>
                </a:lnTo>
                <a:lnTo>
                  <a:pt x="126" y="267"/>
                </a:lnTo>
                <a:lnTo>
                  <a:pt x="87" y="21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123"/>
          <p:cNvSpPr>
            <a:spLocks noChangeAspect="1"/>
          </p:cNvSpPr>
          <p:nvPr/>
        </p:nvSpPr>
        <p:spPr bwMode="auto">
          <a:xfrm>
            <a:off x="2894607" y="4075057"/>
            <a:ext cx="474034" cy="365459"/>
          </a:xfrm>
          <a:custGeom>
            <a:avLst/>
            <a:gdLst>
              <a:gd name="T0" fmla="*/ 60576 w 266"/>
              <a:gd name="T1" fmla="*/ 0 h 189"/>
              <a:gd name="T2" fmla="*/ 75960 w 266"/>
              <a:gd name="T3" fmla="*/ 18451 h 189"/>
              <a:gd name="T4" fmla="*/ 109614 w 266"/>
              <a:gd name="T5" fmla="*/ 24601 h 189"/>
              <a:gd name="T6" fmla="*/ 164420 w 266"/>
              <a:gd name="T7" fmla="*/ 68679 h 189"/>
              <a:gd name="T8" fmla="*/ 186535 w 266"/>
              <a:gd name="T9" fmla="*/ 68679 h 189"/>
              <a:gd name="T10" fmla="*/ 169228 w 266"/>
              <a:gd name="T11" fmla="*/ 88155 h 189"/>
              <a:gd name="T12" fmla="*/ 174997 w 266"/>
              <a:gd name="T13" fmla="*/ 88155 h 189"/>
              <a:gd name="T14" fmla="*/ 174997 w 266"/>
              <a:gd name="T15" fmla="*/ 118906 h 189"/>
              <a:gd name="T16" fmla="*/ 174997 w 266"/>
              <a:gd name="T17" fmla="*/ 138382 h 189"/>
              <a:gd name="T18" fmla="*/ 121152 w 266"/>
              <a:gd name="T19" fmla="*/ 150683 h 189"/>
              <a:gd name="T20" fmla="*/ 104806 w 266"/>
              <a:gd name="T21" fmla="*/ 138382 h 189"/>
              <a:gd name="T22" fmla="*/ 87499 w 266"/>
              <a:gd name="T23" fmla="*/ 112756 h 189"/>
              <a:gd name="T24" fmla="*/ 75960 w 266"/>
              <a:gd name="T25" fmla="*/ 88155 h 189"/>
              <a:gd name="T26" fmla="*/ 38461 w 266"/>
              <a:gd name="T27" fmla="*/ 68679 h 189"/>
              <a:gd name="T28" fmla="*/ 26923 w 266"/>
              <a:gd name="T29" fmla="*/ 56378 h 189"/>
              <a:gd name="T30" fmla="*/ 26923 w 266"/>
              <a:gd name="T31" fmla="*/ 49203 h 189"/>
              <a:gd name="T32" fmla="*/ 16346 w 266"/>
              <a:gd name="T33" fmla="*/ 49203 h 189"/>
              <a:gd name="T34" fmla="*/ 0 w 266"/>
              <a:gd name="T35" fmla="*/ 30752 h 189"/>
              <a:gd name="T36" fmla="*/ 60576 w 266"/>
              <a:gd name="T37" fmla="*/ 0 h 18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66" h="189">
                <a:moveTo>
                  <a:pt x="86" y="0"/>
                </a:moveTo>
                <a:lnTo>
                  <a:pt x="109" y="23"/>
                </a:lnTo>
                <a:lnTo>
                  <a:pt x="156" y="31"/>
                </a:lnTo>
                <a:lnTo>
                  <a:pt x="235" y="86"/>
                </a:lnTo>
                <a:lnTo>
                  <a:pt x="266" y="86"/>
                </a:lnTo>
                <a:lnTo>
                  <a:pt x="242" y="110"/>
                </a:lnTo>
                <a:lnTo>
                  <a:pt x="250" y="110"/>
                </a:lnTo>
                <a:lnTo>
                  <a:pt x="250" y="149"/>
                </a:lnTo>
                <a:lnTo>
                  <a:pt x="250" y="173"/>
                </a:lnTo>
                <a:lnTo>
                  <a:pt x="173" y="189"/>
                </a:lnTo>
                <a:lnTo>
                  <a:pt x="149" y="173"/>
                </a:lnTo>
                <a:lnTo>
                  <a:pt x="125" y="142"/>
                </a:lnTo>
                <a:lnTo>
                  <a:pt x="109" y="110"/>
                </a:lnTo>
                <a:lnTo>
                  <a:pt x="55" y="86"/>
                </a:lnTo>
                <a:lnTo>
                  <a:pt x="39" y="71"/>
                </a:lnTo>
                <a:lnTo>
                  <a:pt x="39" y="62"/>
                </a:lnTo>
                <a:lnTo>
                  <a:pt x="23" y="62"/>
                </a:lnTo>
                <a:lnTo>
                  <a:pt x="0" y="39"/>
                </a:lnTo>
                <a:lnTo>
                  <a:pt x="86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124"/>
          <p:cNvSpPr>
            <a:spLocks noChangeAspect="1"/>
          </p:cNvSpPr>
          <p:nvPr/>
        </p:nvSpPr>
        <p:spPr bwMode="auto">
          <a:xfrm>
            <a:off x="3327421" y="3973208"/>
            <a:ext cx="656579" cy="467308"/>
          </a:xfrm>
          <a:custGeom>
            <a:avLst/>
            <a:gdLst>
              <a:gd name="T0" fmla="*/ 26811 w 369"/>
              <a:gd name="T1" fmla="*/ 74741 h 242"/>
              <a:gd name="T2" fmla="*/ 16278 w 369"/>
              <a:gd name="T3" fmla="*/ 49144 h 242"/>
              <a:gd name="T4" fmla="*/ 22023 w 369"/>
              <a:gd name="T5" fmla="*/ 25596 h 242"/>
              <a:gd name="T6" fmla="*/ 54579 w 369"/>
              <a:gd name="T7" fmla="*/ 25596 h 242"/>
              <a:gd name="T8" fmla="*/ 88092 w 369"/>
              <a:gd name="T9" fmla="*/ 0 h 242"/>
              <a:gd name="T10" fmla="*/ 125435 w 369"/>
              <a:gd name="T11" fmla="*/ 18429 h 242"/>
              <a:gd name="T12" fmla="*/ 163736 w 369"/>
              <a:gd name="T13" fmla="*/ 0 h 242"/>
              <a:gd name="T14" fmla="*/ 185759 w 369"/>
              <a:gd name="T15" fmla="*/ 12286 h 242"/>
              <a:gd name="T16" fmla="*/ 175226 w 369"/>
              <a:gd name="T17" fmla="*/ 18429 h 242"/>
              <a:gd name="T18" fmla="*/ 185759 w 369"/>
              <a:gd name="T19" fmla="*/ 25596 h 242"/>
              <a:gd name="T20" fmla="*/ 256615 w 369"/>
              <a:gd name="T21" fmla="*/ 44025 h 242"/>
              <a:gd name="T22" fmla="*/ 251828 w 369"/>
              <a:gd name="T23" fmla="*/ 62454 h 242"/>
              <a:gd name="T24" fmla="*/ 212570 w 369"/>
              <a:gd name="T25" fmla="*/ 74741 h 242"/>
              <a:gd name="T26" fmla="*/ 163736 w 369"/>
              <a:gd name="T27" fmla="*/ 137195 h 242"/>
              <a:gd name="T28" fmla="*/ 153203 w 369"/>
              <a:gd name="T29" fmla="*/ 142314 h 242"/>
              <a:gd name="T30" fmla="*/ 175226 w 369"/>
              <a:gd name="T31" fmla="*/ 180196 h 242"/>
              <a:gd name="T32" fmla="*/ 153203 w 369"/>
              <a:gd name="T33" fmla="*/ 192482 h 242"/>
              <a:gd name="T34" fmla="*/ 125435 w 369"/>
              <a:gd name="T35" fmla="*/ 186339 h 242"/>
              <a:gd name="T36" fmla="*/ 98625 w 369"/>
              <a:gd name="T37" fmla="*/ 192482 h 242"/>
              <a:gd name="T38" fmla="*/ 5745 w 369"/>
              <a:gd name="T39" fmla="*/ 161767 h 242"/>
              <a:gd name="T40" fmla="*/ 5745 w 369"/>
              <a:gd name="T41" fmla="*/ 130028 h 242"/>
              <a:gd name="T42" fmla="*/ 0 w 369"/>
              <a:gd name="T43" fmla="*/ 130028 h 242"/>
              <a:gd name="T44" fmla="*/ 16278 w 369"/>
              <a:gd name="T45" fmla="*/ 111599 h 242"/>
              <a:gd name="T46" fmla="*/ 26811 w 369"/>
              <a:gd name="T47" fmla="*/ 74741 h 24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69" h="242">
                <a:moveTo>
                  <a:pt x="39" y="94"/>
                </a:moveTo>
                <a:lnTo>
                  <a:pt x="24" y="62"/>
                </a:lnTo>
                <a:lnTo>
                  <a:pt x="32" y="32"/>
                </a:lnTo>
                <a:lnTo>
                  <a:pt x="79" y="32"/>
                </a:lnTo>
                <a:lnTo>
                  <a:pt x="126" y="0"/>
                </a:lnTo>
                <a:lnTo>
                  <a:pt x="181" y="23"/>
                </a:lnTo>
                <a:lnTo>
                  <a:pt x="236" y="0"/>
                </a:lnTo>
                <a:lnTo>
                  <a:pt x="267" y="15"/>
                </a:lnTo>
                <a:lnTo>
                  <a:pt x="252" y="23"/>
                </a:lnTo>
                <a:lnTo>
                  <a:pt x="267" y="32"/>
                </a:lnTo>
                <a:lnTo>
                  <a:pt x="369" y="55"/>
                </a:lnTo>
                <a:lnTo>
                  <a:pt x="362" y="78"/>
                </a:lnTo>
                <a:lnTo>
                  <a:pt x="306" y="94"/>
                </a:lnTo>
                <a:lnTo>
                  <a:pt x="236" y="172"/>
                </a:lnTo>
                <a:lnTo>
                  <a:pt x="220" y="179"/>
                </a:lnTo>
                <a:lnTo>
                  <a:pt x="252" y="226"/>
                </a:lnTo>
                <a:lnTo>
                  <a:pt x="220" y="242"/>
                </a:lnTo>
                <a:lnTo>
                  <a:pt x="181" y="234"/>
                </a:lnTo>
                <a:lnTo>
                  <a:pt x="142" y="242"/>
                </a:lnTo>
                <a:lnTo>
                  <a:pt x="8" y="203"/>
                </a:lnTo>
                <a:lnTo>
                  <a:pt x="8" y="164"/>
                </a:lnTo>
                <a:lnTo>
                  <a:pt x="0" y="164"/>
                </a:lnTo>
                <a:lnTo>
                  <a:pt x="24" y="140"/>
                </a:lnTo>
                <a:lnTo>
                  <a:pt x="39" y="9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125"/>
          <p:cNvSpPr>
            <a:spLocks noChangeAspect="1"/>
          </p:cNvSpPr>
          <p:nvPr/>
        </p:nvSpPr>
        <p:spPr bwMode="auto">
          <a:xfrm>
            <a:off x="1107416" y="3907305"/>
            <a:ext cx="423980" cy="410391"/>
          </a:xfrm>
          <a:custGeom>
            <a:avLst/>
            <a:gdLst>
              <a:gd name="T0" fmla="*/ 165789 w 238"/>
              <a:gd name="T1" fmla="*/ 12309 h 212"/>
              <a:gd name="T2" fmla="*/ 165789 w 238"/>
              <a:gd name="T3" fmla="*/ 88214 h 212"/>
              <a:gd name="T4" fmla="*/ 165789 w 238"/>
              <a:gd name="T5" fmla="*/ 164119 h 212"/>
              <a:gd name="T6" fmla="*/ 149497 w 238"/>
              <a:gd name="T7" fmla="*/ 169248 h 212"/>
              <a:gd name="T8" fmla="*/ 77624 w 238"/>
              <a:gd name="T9" fmla="*/ 169248 h 212"/>
              <a:gd name="T10" fmla="*/ 16291 w 238"/>
              <a:gd name="T11" fmla="*/ 156939 h 212"/>
              <a:gd name="T12" fmla="*/ 16291 w 238"/>
              <a:gd name="T13" fmla="*/ 100523 h 212"/>
              <a:gd name="T14" fmla="*/ 0 w 238"/>
              <a:gd name="T15" fmla="*/ 100523 h 212"/>
              <a:gd name="T16" fmla="*/ 0 w 238"/>
              <a:gd name="T17" fmla="*/ 74879 h 212"/>
              <a:gd name="T18" fmla="*/ 44082 w 238"/>
              <a:gd name="T19" fmla="*/ 74879 h 212"/>
              <a:gd name="T20" fmla="*/ 71874 w 238"/>
              <a:gd name="T21" fmla="*/ 0 h 212"/>
              <a:gd name="T22" fmla="*/ 165789 w 238"/>
              <a:gd name="T23" fmla="*/ 12309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38" h="212">
                <a:moveTo>
                  <a:pt x="238" y="16"/>
                </a:moveTo>
                <a:lnTo>
                  <a:pt x="238" y="110"/>
                </a:lnTo>
                <a:lnTo>
                  <a:pt x="238" y="205"/>
                </a:lnTo>
                <a:lnTo>
                  <a:pt x="214" y="212"/>
                </a:lnTo>
                <a:lnTo>
                  <a:pt x="111" y="212"/>
                </a:lnTo>
                <a:lnTo>
                  <a:pt x="24" y="197"/>
                </a:lnTo>
                <a:lnTo>
                  <a:pt x="24" y="126"/>
                </a:lnTo>
                <a:lnTo>
                  <a:pt x="0" y="126"/>
                </a:lnTo>
                <a:lnTo>
                  <a:pt x="0" y="94"/>
                </a:lnTo>
                <a:lnTo>
                  <a:pt x="63" y="94"/>
                </a:lnTo>
                <a:lnTo>
                  <a:pt x="103" y="0"/>
                </a:lnTo>
                <a:lnTo>
                  <a:pt x="238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126"/>
          <p:cNvSpPr>
            <a:spLocks noChangeAspect="1"/>
          </p:cNvSpPr>
          <p:nvPr/>
        </p:nvSpPr>
        <p:spPr bwMode="auto">
          <a:xfrm>
            <a:off x="2444130" y="5824466"/>
            <a:ext cx="373926" cy="347485"/>
          </a:xfrm>
          <a:custGeom>
            <a:avLst/>
            <a:gdLst>
              <a:gd name="T0" fmla="*/ 26895 w 210"/>
              <a:gd name="T1" fmla="*/ 75247 h 179"/>
              <a:gd name="T2" fmla="*/ 32658 w 210"/>
              <a:gd name="T3" fmla="*/ 55662 h 179"/>
              <a:gd name="T4" fmla="*/ 114303 w 210"/>
              <a:gd name="T5" fmla="*/ 0 h 179"/>
              <a:gd name="T6" fmla="*/ 146962 w 210"/>
              <a:gd name="T7" fmla="*/ 0 h 179"/>
              <a:gd name="T8" fmla="*/ 146962 w 210"/>
              <a:gd name="T9" fmla="*/ 23708 h 179"/>
              <a:gd name="T10" fmla="*/ 135435 w 210"/>
              <a:gd name="T11" fmla="*/ 23708 h 179"/>
              <a:gd name="T12" fmla="*/ 146962 w 210"/>
              <a:gd name="T13" fmla="*/ 38139 h 179"/>
              <a:gd name="T14" fmla="*/ 135435 w 210"/>
              <a:gd name="T15" fmla="*/ 86585 h 179"/>
              <a:gd name="T16" fmla="*/ 130633 w 210"/>
              <a:gd name="T17" fmla="*/ 86585 h 179"/>
              <a:gd name="T18" fmla="*/ 130633 w 210"/>
              <a:gd name="T19" fmla="*/ 106170 h 179"/>
              <a:gd name="T20" fmla="*/ 109501 w 210"/>
              <a:gd name="T21" fmla="*/ 101016 h 179"/>
              <a:gd name="T22" fmla="*/ 102777 w 210"/>
              <a:gd name="T23" fmla="*/ 144309 h 179"/>
              <a:gd name="T24" fmla="*/ 86448 w 210"/>
              <a:gd name="T25" fmla="*/ 144309 h 179"/>
              <a:gd name="T26" fmla="*/ 81645 w 210"/>
              <a:gd name="T27" fmla="*/ 124724 h 179"/>
              <a:gd name="T28" fmla="*/ 48987 w 210"/>
              <a:gd name="T29" fmla="*/ 106170 h 179"/>
              <a:gd name="T30" fmla="*/ 32658 w 210"/>
              <a:gd name="T31" fmla="*/ 119570 h 179"/>
              <a:gd name="T32" fmla="*/ 43224 w 210"/>
              <a:gd name="T33" fmla="*/ 101016 h 179"/>
              <a:gd name="T34" fmla="*/ 0 w 210"/>
              <a:gd name="T35" fmla="*/ 106170 h 179"/>
              <a:gd name="T36" fmla="*/ 0 w 210"/>
              <a:gd name="T37" fmla="*/ 86585 h 179"/>
              <a:gd name="T38" fmla="*/ 26895 w 210"/>
              <a:gd name="T39" fmla="*/ 75247 h 1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10" h="179">
                <a:moveTo>
                  <a:pt x="39" y="93"/>
                </a:moveTo>
                <a:lnTo>
                  <a:pt x="47" y="69"/>
                </a:lnTo>
                <a:lnTo>
                  <a:pt x="163" y="0"/>
                </a:lnTo>
                <a:lnTo>
                  <a:pt x="210" y="0"/>
                </a:lnTo>
                <a:lnTo>
                  <a:pt x="210" y="30"/>
                </a:lnTo>
                <a:lnTo>
                  <a:pt x="194" y="30"/>
                </a:lnTo>
                <a:lnTo>
                  <a:pt x="210" y="47"/>
                </a:lnTo>
                <a:lnTo>
                  <a:pt x="194" y="108"/>
                </a:lnTo>
                <a:lnTo>
                  <a:pt x="187" y="108"/>
                </a:lnTo>
                <a:lnTo>
                  <a:pt x="187" y="132"/>
                </a:lnTo>
                <a:lnTo>
                  <a:pt x="156" y="125"/>
                </a:lnTo>
                <a:lnTo>
                  <a:pt x="147" y="179"/>
                </a:lnTo>
                <a:lnTo>
                  <a:pt x="124" y="179"/>
                </a:lnTo>
                <a:lnTo>
                  <a:pt x="117" y="155"/>
                </a:lnTo>
                <a:lnTo>
                  <a:pt x="70" y="132"/>
                </a:lnTo>
                <a:lnTo>
                  <a:pt x="47" y="148"/>
                </a:lnTo>
                <a:lnTo>
                  <a:pt x="62" y="125"/>
                </a:lnTo>
                <a:lnTo>
                  <a:pt x="0" y="132"/>
                </a:lnTo>
                <a:lnTo>
                  <a:pt x="0" y="108"/>
                </a:lnTo>
                <a:lnTo>
                  <a:pt x="39" y="9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127"/>
          <p:cNvSpPr>
            <a:spLocks noChangeAspect="1"/>
          </p:cNvSpPr>
          <p:nvPr/>
        </p:nvSpPr>
        <p:spPr bwMode="auto">
          <a:xfrm>
            <a:off x="1634445" y="3260264"/>
            <a:ext cx="500531" cy="242640"/>
          </a:xfrm>
          <a:custGeom>
            <a:avLst/>
            <a:gdLst>
              <a:gd name="T0" fmla="*/ 38200 w 283"/>
              <a:gd name="T1" fmla="*/ 101259 h 125"/>
              <a:gd name="T2" fmla="*/ 38200 w 283"/>
              <a:gd name="T3" fmla="*/ 87827 h 125"/>
              <a:gd name="T4" fmla="*/ 0 w 283"/>
              <a:gd name="T5" fmla="*/ 87827 h 125"/>
              <a:gd name="T6" fmla="*/ 0 w 283"/>
              <a:gd name="T7" fmla="*/ 69228 h 125"/>
              <a:gd name="T8" fmla="*/ 4775 w 283"/>
              <a:gd name="T9" fmla="*/ 69228 h 125"/>
              <a:gd name="T10" fmla="*/ 0 w 283"/>
              <a:gd name="T11" fmla="*/ 18599 h 125"/>
              <a:gd name="T12" fmla="*/ 64940 w 283"/>
              <a:gd name="T13" fmla="*/ 18599 h 125"/>
              <a:gd name="T14" fmla="*/ 64940 w 283"/>
              <a:gd name="T15" fmla="*/ 0 h 125"/>
              <a:gd name="T16" fmla="*/ 70671 w 283"/>
              <a:gd name="T17" fmla="*/ 5166 h 125"/>
              <a:gd name="T18" fmla="*/ 86906 w 283"/>
              <a:gd name="T19" fmla="*/ 5166 h 125"/>
              <a:gd name="T20" fmla="*/ 81176 w 283"/>
              <a:gd name="T21" fmla="*/ 0 h 125"/>
              <a:gd name="T22" fmla="*/ 86906 w 283"/>
              <a:gd name="T23" fmla="*/ 0 h 125"/>
              <a:gd name="T24" fmla="*/ 91681 w 283"/>
              <a:gd name="T25" fmla="*/ 18599 h 125"/>
              <a:gd name="T26" fmla="*/ 135611 w 283"/>
              <a:gd name="T27" fmla="*/ 18599 h 125"/>
              <a:gd name="T28" fmla="*/ 135611 w 283"/>
              <a:gd name="T29" fmla="*/ 0 h 125"/>
              <a:gd name="T30" fmla="*/ 151846 w 283"/>
              <a:gd name="T31" fmla="*/ 0 h 125"/>
              <a:gd name="T32" fmla="*/ 169036 w 283"/>
              <a:gd name="T33" fmla="*/ 63029 h 125"/>
              <a:gd name="T34" fmla="*/ 195776 w 283"/>
              <a:gd name="T35" fmla="*/ 63029 h 125"/>
              <a:gd name="T36" fmla="*/ 195776 w 283"/>
              <a:gd name="T37" fmla="*/ 101259 h 125"/>
              <a:gd name="T38" fmla="*/ 38200 w 283"/>
              <a:gd name="T39" fmla="*/ 101259 h 12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83" h="125">
                <a:moveTo>
                  <a:pt x="55" y="125"/>
                </a:moveTo>
                <a:lnTo>
                  <a:pt x="55" y="109"/>
                </a:lnTo>
                <a:lnTo>
                  <a:pt x="0" y="109"/>
                </a:lnTo>
                <a:lnTo>
                  <a:pt x="0" y="85"/>
                </a:lnTo>
                <a:lnTo>
                  <a:pt x="7" y="85"/>
                </a:lnTo>
                <a:lnTo>
                  <a:pt x="0" y="23"/>
                </a:lnTo>
                <a:lnTo>
                  <a:pt x="94" y="23"/>
                </a:lnTo>
                <a:lnTo>
                  <a:pt x="94" y="0"/>
                </a:lnTo>
                <a:lnTo>
                  <a:pt x="102" y="7"/>
                </a:lnTo>
                <a:lnTo>
                  <a:pt x="126" y="7"/>
                </a:lnTo>
                <a:lnTo>
                  <a:pt x="118" y="0"/>
                </a:lnTo>
                <a:lnTo>
                  <a:pt x="126" y="0"/>
                </a:lnTo>
                <a:lnTo>
                  <a:pt x="133" y="23"/>
                </a:lnTo>
                <a:lnTo>
                  <a:pt x="196" y="23"/>
                </a:lnTo>
                <a:lnTo>
                  <a:pt x="196" y="0"/>
                </a:lnTo>
                <a:lnTo>
                  <a:pt x="220" y="0"/>
                </a:lnTo>
                <a:lnTo>
                  <a:pt x="244" y="78"/>
                </a:lnTo>
                <a:lnTo>
                  <a:pt x="283" y="78"/>
                </a:lnTo>
                <a:lnTo>
                  <a:pt x="283" y="125"/>
                </a:lnTo>
                <a:lnTo>
                  <a:pt x="55" y="12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128"/>
          <p:cNvSpPr>
            <a:spLocks noChangeAspect="1"/>
          </p:cNvSpPr>
          <p:nvPr/>
        </p:nvSpPr>
        <p:spPr bwMode="auto">
          <a:xfrm>
            <a:off x="4449201" y="7385154"/>
            <a:ext cx="518198" cy="449335"/>
          </a:xfrm>
          <a:custGeom>
            <a:avLst/>
            <a:gdLst>
              <a:gd name="T0" fmla="*/ 114861 w 292"/>
              <a:gd name="T1" fmla="*/ 36699 h 234"/>
              <a:gd name="T2" fmla="*/ 136876 w 292"/>
              <a:gd name="T3" fmla="*/ 36699 h 234"/>
              <a:gd name="T4" fmla="*/ 158892 w 292"/>
              <a:gd name="T5" fmla="*/ 36699 h 234"/>
              <a:gd name="T6" fmla="*/ 175164 w 292"/>
              <a:gd name="T7" fmla="*/ 55049 h 234"/>
              <a:gd name="T8" fmla="*/ 175164 w 292"/>
              <a:gd name="T9" fmla="*/ 79515 h 234"/>
              <a:gd name="T10" fmla="*/ 180907 w 292"/>
              <a:gd name="T11" fmla="*/ 92767 h 234"/>
              <a:gd name="T12" fmla="*/ 191436 w 292"/>
              <a:gd name="T13" fmla="*/ 116214 h 234"/>
              <a:gd name="T14" fmla="*/ 202922 w 292"/>
              <a:gd name="T15" fmla="*/ 135583 h 234"/>
              <a:gd name="T16" fmla="*/ 197179 w 292"/>
              <a:gd name="T17" fmla="*/ 153932 h 234"/>
              <a:gd name="T18" fmla="*/ 148363 w 292"/>
              <a:gd name="T19" fmla="*/ 153932 h 234"/>
              <a:gd name="T20" fmla="*/ 114861 w 292"/>
              <a:gd name="T21" fmla="*/ 184515 h 234"/>
              <a:gd name="T22" fmla="*/ 66045 w 292"/>
              <a:gd name="T23" fmla="*/ 179418 h 234"/>
              <a:gd name="T24" fmla="*/ 49773 w 292"/>
              <a:gd name="T25" fmla="*/ 179418 h 234"/>
              <a:gd name="T26" fmla="*/ 11486 w 292"/>
              <a:gd name="T27" fmla="*/ 135583 h 234"/>
              <a:gd name="T28" fmla="*/ 11486 w 292"/>
              <a:gd name="T29" fmla="*/ 105000 h 234"/>
              <a:gd name="T30" fmla="*/ 0 w 292"/>
              <a:gd name="T31" fmla="*/ 92767 h 234"/>
              <a:gd name="T32" fmla="*/ 5743 w 292"/>
              <a:gd name="T33" fmla="*/ 79515 h 234"/>
              <a:gd name="T34" fmla="*/ 0 w 292"/>
              <a:gd name="T35" fmla="*/ 79515 h 234"/>
              <a:gd name="T36" fmla="*/ 0 w 292"/>
              <a:gd name="T37" fmla="*/ 67282 h 234"/>
              <a:gd name="T38" fmla="*/ 33501 w 292"/>
              <a:gd name="T39" fmla="*/ 67282 h 234"/>
              <a:gd name="T40" fmla="*/ 44030 w 292"/>
              <a:gd name="T41" fmla="*/ 55049 h 234"/>
              <a:gd name="T42" fmla="*/ 54559 w 292"/>
              <a:gd name="T43" fmla="*/ 42816 h 234"/>
              <a:gd name="T44" fmla="*/ 54559 w 292"/>
              <a:gd name="T45" fmla="*/ 24466 h 234"/>
              <a:gd name="T46" fmla="*/ 71788 w 292"/>
              <a:gd name="T47" fmla="*/ 24466 h 234"/>
              <a:gd name="T48" fmla="*/ 92846 w 292"/>
              <a:gd name="T49" fmla="*/ 0 h 234"/>
              <a:gd name="T50" fmla="*/ 114861 w 292"/>
              <a:gd name="T51" fmla="*/ 36699 h 2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92" h="234">
                <a:moveTo>
                  <a:pt x="165" y="46"/>
                </a:moveTo>
                <a:lnTo>
                  <a:pt x="197" y="46"/>
                </a:lnTo>
                <a:lnTo>
                  <a:pt x="229" y="46"/>
                </a:lnTo>
                <a:lnTo>
                  <a:pt x="252" y="70"/>
                </a:lnTo>
                <a:lnTo>
                  <a:pt x="252" y="101"/>
                </a:lnTo>
                <a:lnTo>
                  <a:pt x="260" y="117"/>
                </a:lnTo>
                <a:lnTo>
                  <a:pt x="276" y="148"/>
                </a:lnTo>
                <a:lnTo>
                  <a:pt x="292" y="172"/>
                </a:lnTo>
                <a:lnTo>
                  <a:pt x="284" y="195"/>
                </a:lnTo>
                <a:lnTo>
                  <a:pt x="213" y="195"/>
                </a:lnTo>
                <a:lnTo>
                  <a:pt x="165" y="234"/>
                </a:lnTo>
                <a:lnTo>
                  <a:pt x="95" y="227"/>
                </a:lnTo>
                <a:lnTo>
                  <a:pt x="71" y="227"/>
                </a:lnTo>
                <a:lnTo>
                  <a:pt x="16" y="172"/>
                </a:lnTo>
                <a:lnTo>
                  <a:pt x="16" y="133"/>
                </a:lnTo>
                <a:lnTo>
                  <a:pt x="0" y="117"/>
                </a:lnTo>
                <a:lnTo>
                  <a:pt x="8" y="101"/>
                </a:lnTo>
                <a:lnTo>
                  <a:pt x="0" y="101"/>
                </a:lnTo>
                <a:lnTo>
                  <a:pt x="0" y="85"/>
                </a:lnTo>
                <a:lnTo>
                  <a:pt x="48" y="85"/>
                </a:lnTo>
                <a:lnTo>
                  <a:pt x="63" y="70"/>
                </a:lnTo>
                <a:lnTo>
                  <a:pt x="78" y="54"/>
                </a:lnTo>
                <a:lnTo>
                  <a:pt x="78" y="31"/>
                </a:lnTo>
                <a:lnTo>
                  <a:pt x="103" y="31"/>
                </a:lnTo>
                <a:lnTo>
                  <a:pt x="134" y="0"/>
                </a:lnTo>
                <a:lnTo>
                  <a:pt x="165" y="46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0" name="Freeform 129"/>
          <p:cNvSpPr>
            <a:spLocks noChangeAspect="1"/>
          </p:cNvSpPr>
          <p:nvPr/>
        </p:nvSpPr>
        <p:spPr bwMode="auto">
          <a:xfrm>
            <a:off x="1781661" y="5120508"/>
            <a:ext cx="353317" cy="308544"/>
          </a:xfrm>
          <a:custGeom>
            <a:avLst/>
            <a:gdLst>
              <a:gd name="T0" fmla="*/ 139291 w 199"/>
              <a:gd name="T1" fmla="*/ 95587 h 159"/>
              <a:gd name="T2" fmla="*/ 133527 w 199"/>
              <a:gd name="T3" fmla="*/ 95587 h 159"/>
              <a:gd name="T4" fmla="*/ 122960 w 199"/>
              <a:gd name="T5" fmla="*/ 121282 h 159"/>
              <a:gd name="T6" fmla="*/ 22094 w 199"/>
              <a:gd name="T7" fmla="*/ 121282 h 159"/>
              <a:gd name="T8" fmla="*/ 5764 w 199"/>
              <a:gd name="T9" fmla="*/ 127449 h 159"/>
              <a:gd name="T10" fmla="*/ 0 w 199"/>
              <a:gd name="T11" fmla="*/ 95587 h 159"/>
              <a:gd name="T12" fmla="*/ 5764 w 199"/>
              <a:gd name="T13" fmla="*/ 76059 h 159"/>
              <a:gd name="T14" fmla="*/ 5764 w 199"/>
              <a:gd name="T15" fmla="*/ 69892 h 159"/>
              <a:gd name="T16" fmla="*/ 5764 w 199"/>
              <a:gd name="T17" fmla="*/ 57558 h 159"/>
              <a:gd name="T18" fmla="*/ 22094 w 199"/>
              <a:gd name="T19" fmla="*/ 5139 h 159"/>
              <a:gd name="T20" fmla="*/ 49953 w 199"/>
              <a:gd name="T21" fmla="*/ 0 h 159"/>
              <a:gd name="T22" fmla="*/ 67244 w 199"/>
              <a:gd name="T23" fmla="*/ 0 h 159"/>
              <a:gd name="T24" fmla="*/ 77811 w 199"/>
              <a:gd name="T25" fmla="*/ 5139 h 159"/>
              <a:gd name="T26" fmla="*/ 139291 w 199"/>
              <a:gd name="T27" fmla="*/ 5139 h 159"/>
              <a:gd name="T28" fmla="*/ 139291 w 199"/>
              <a:gd name="T29" fmla="*/ 95587 h 15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99" h="159">
                <a:moveTo>
                  <a:pt x="199" y="119"/>
                </a:moveTo>
                <a:lnTo>
                  <a:pt x="191" y="119"/>
                </a:lnTo>
                <a:lnTo>
                  <a:pt x="175" y="151"/>
                </a:lnTo>
                <a:lnTo>
                  <a:pt x="32" y="151"/>
                </a:lnTo>
                <a:lnTo>
                  <a:pt x="8" y="159"/>
                </a:lnTo>
                <a:lnTo>
                  <a:pt x="0" y="119"/>
                </a:lnTo>
                <a:lnTo>
                  <a:pt x="8" y="95"/>
                </a:lnTo>
                <a:lnTo>
                  <a:pt x="8" y="87"/>
                </a:lnTo>
                <a:lnTo>
                  <a:pt x="8" y="72"/>
                </a:lnTo>
                <a:lnTo>
                  <a:pt x="32" y="7"/>
                </a:lnTo>
                <a:lnTo>
                  <a:pt x="72" y="0"/>
                </a:lnTo>
                <a:lnTo>
                  <a:pt x="96" y="0"/>
                </a:lnTo>
                <a:lnTo>
                  <a:pt x="111" y="7"/>
                </a:lnTo>
                <a:lnTo>
                  <a:pt x="199" y="7"/>
                </a:lnTo>
                <a:lnTo>
                  <a:pt x="199" y="119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130"/>
          <p:cNvSpPr>
            <a:spLocks noChangeAspect="1"/>
          </p:cNvSpPr>
          <p:nvPr/>
        </p:nvSpPr>
        <p:spPr bwMode="auto">
          <a:xfrm>
            <a:off x="659881" y="3907305"/>
            <a:ext cx="633025" cy="242640"/>
          </a:xfrm>
          <a:custGeom>
            <a:avLst/>
            <a:gdLst>
              <a:gd name="T0" fmla="*/ 0 w 355"/>
              <a:gd name="T1" fmla="*/ 0 h 126"/>
              <a:gd name="T2" fmla="*/ 189252 w 355"/>
              <a:gd name="T3" fmla="*/ 0 h 126"/>
              <a:gd name="T4" fmla="*/ 251049 w 355"/>
              <a:gd name="T5" fmla="*/ 0 h 126"/>
              <a:gd name="T6" fmla="*/ 223047 w 355"/>
              <a:gd name="T7" fmla="*/ 73051 h 126"/>
              <a:gd name="T8" fmla="*/ 178631 w 355"/>
              <a:gd name="T9" fmla="*/ 73051 h 126"/>
              <a:gd name="T10" fmla="*/ 178631 w 355"/>
              <a:gd name="T11" fmla="*/ 98416 h 126"/>
              <a:gd name="T12" fmla="*/ 17380 w 355"/>
              <a:gd name="T13" fmla="*/ 98416 h 126"/>
              <a:gd name="T14" fmla="*/ 0 w 355"/>
              <a:gd name="T15" fmla="*/ 0 h 1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5" h="126">
                <a:moveTo>
                  <a:pt x="0" y="0"/>
                </a:moveTo>
                <a:lnTo>
                  <a:pt x="268" y="0"/>
                </a:lnTo>
                <a:lnTo>
                  <a:pt x="355" y="0"/>
                </a:lnTo>
                <a:lnTo>
                  <a:pt x="316" y="94"/>
                </a:lnTo>
                <a:lnTo>
                  <a:pt x="253" y="94"/>
                </a:lnTo>
                <a:lnTo>
                  <a:pt x="253" y="126"/>
                </a:lnTo>
                <a:lnTo>
                  <a:pt x="24" y="126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131"/>
          <p:cNvSpPr>
            <a:spLocks noChangeAspect="1"/>
          </p:cNvSpPr>
          <p:nvPr/>
        </p:nvSpPr>
        <p:spPr bwMode="auto">
          <a:xfrm>
            <a:off x="2932885" y="6201907"/>
            <a:ext cx="409258" cy="410391"/>
          </a:xfrm>
          <a:custGeom>
            <a:avLst/>
            <a:gdLst>
              <a:gd name="T0" fmla="*/ 133059 w 230"/>
              <a:gd name="T1" fmla="*/ 75905 h 212"/>
              <a:gd name="T2" fmla="*/ 115828 w 230"/>
              <a:gd name="T3" fmla="*/ 88214 h 212"/>
              <a:gd name="T4" fmla="*/ 159862 w 230"/>
              <a:gd name="T5" fmla="*/ 137450 h 212"/>
              <a:gd name="T6" fmla="*/ 148375 w 230"/>
              <a:gd name="T7" fmla="*/ 143604 h 212"/>
              <a:gd name="T8" fmla="*/ 154118 w 230"/>
              <a:gd name="T9" fmla="*/ 156939 h 212"/>
              <a:gd name="T10" fmla="*/ 137845 w 230"/>
              <a:gd name="T11" fmla="*/ 169248 h 212"/>
              <a:gd name="T12" fmla="*/ 133059 w 230"/>
              <a:gd name="T13" fmla="*/ 169248 h 212"/>
              <a:gd name="T14" fmla="*/ 126358 w 230"/>
              <a:gd name="T15" fmla="*/ 156939 h 212"/>
              <a:gd name="T16" fmla="*/ 5744 w 230"/>
              <a:gd name="T17" fmla="*/ 169248 h 212"/>
              <a:gd name="T18" fmla="*/ 5744 w 230"/>
              <a:gd name="T19" fmla="*/ 68725 h 212"/>
              <a:gd name="T20" fmla="*/ 0 w 230"/>
              <a:gd name="T21" fmla="*/ 68725 h 212"/>
              <a:gd name="T22" fmla="*/ 44034 w 230"/>
              <a:gd name="T23" fmla="*/ 12309 h 212"/>
              <a:gd name="T24" fmla="*/ 60307 w 230"/>
              <a:gd name="T25" fmla="*/ 0 h 212"/>
              <a:gd name="T26" fmla="*/ 133059 w 230"/>
              <a:gd name="T27" fmla="*/ 75905 h 2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30" h="212">
                <a:moveTo>
                  <a:pt x="191" y="95"/>
                </a:moveTo>
                <a:lnTo>
                  <a:pt x="166" y="110"/>
                </a:lnTo>
                <a:lnTo>
                  <a:pt x="230" y="172"/>
                </a:lnTo>
                <a:lnTo>
                  <a:pt x="214" y="180"/>
                </a:lnTo>
                <a:lnTo>
                  <a:pt x="222" y="196"/>
                </a:lnTo>
                <a:lnTo>
                  <a:pt x="198" y="212"/>
                </a:lnTo>
                <a:lnTo>
                  <a:pt x="191" y="212"/>
                </a:lnTo>
                <a:lnTo>
                  <a:pt x="182" y="196"/>
                </a:lnTo>
                <a:lnTo>
                  <a:pt x="8" y="212"/>
                </a:lnTo>
                <a:lnTo>
                  <a:pt x="8" y="86"/>
                </a:lnTo>
                <a:lnTo>
                  <a:pt x="0" y="86"/>
                </a:lnTo>
                <a:lnTo>
                  <a:pt x="64" y="16"/>
                </a:lnTo>
                <a:lnTo>
                  <a:pt x="87" y="0"/>
                </a:lnTo>
                <a:lnTo>
                  <a:pt x="191" y="95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3" name="Freeform 132"/>
          <p:cNvSpPr>
            <a:spLocks noChangeAspect="1"/>
          </p:cNvSpPr>
          <p:nvPr/>
        </p:nvSpPr>
        <p:spPr bwMode="auto">
          <a:xfrm>
            <a:off x="3030045" y="4725093"/>
            <a:ext cx="506421" cy="455326"/>
          </a:xfrm>
          <a:custGeom>
            <a:avLst/>
            <a:gdLst>
              <a:gd name="T0" fmla="*/ 111862 w 283"/>
              <a:gd name="T1" fmla="*/ 188615 h 234"/>
              <a:gd name="T2" fmla="*/ 50145 w 283"/>
              <a:gd name="T3" fmla="*/ 169032 h 234"/>
              <a:gd name="T4" fmla="*/ 0 w 283"/>
              <a:gd name="T5" fmla="*/ 175216 h 234"/>
              <a:gd name="T6" fmla="*/ 5786 w 283"/>
              <a:gd name="T7" fmla="*/ 38135 h 234"/>
              <a:gd name="T8" fmla="*/ 122469 w 283"/>
              <a:gd name="T9" fmla="*/ 0 h 234"/>
              <a:gd name="T10" fmla="*/ 143684 w 283"/>
              <a:gd name="T11" fmla="*/ 38135 h 234"/>
              <a:gd name="T12" fmla="*/ 143684 w 283"/>
              <a:gd name="T13" fmla="*/ 50504 h 234"/>
              <a:gd name="T14" fmla="*/ 161042 w 283"/>
              <a:gd name="T15" fmla="*/ 50504 h 234"/>
              <a:gd name="T16" fmla="*/ 161042 w 283"/>
              <a:gd name="T17" fmla="*/ 69056 h 234"/>
              <a:gd name="T18" fmla="*/ 177436 w 283"/>
              <a:gd name="T19" fmla="*/ 50504 h 234"/>
              <a:gd name="T20" fmla="*/ 183222 w 283"/>
              <a:gd name="T21" fmla="*/ 76271 h 234"/>
              <a:gd name="T22" fmla="*/ 199615 w 283"/>
              <a:gd name="T23" fmla="*/ 87608 h 234"/>
              <a:gd name="T24" fmla="*/ 199615 w 283"/>
              <a:gd name="T25" fmla="*/ 101007 h 234"/>
              <a:gd name="T26" fmla="*/ 138863 w 283"/>
              <a:gd name="T27" fmla="*/ 138112 h 234"/>
              <a:gd name="T28" fmla="*/ 133077 w 283"/>
              <a:gd name="T29" fmla="*/ 169032 h 234"/>
              <a:gd name="T30" fmla="*/ 111862 w 283"/>
              <a:gd name="T31" fmla="*/ 188615 h 23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3" h="234">
                <a:moveTo>
                  <a:pt x="158" y="234"/>
                </a:moveTo>
                <a:lnTo>
                  <a:pt x="71" y="210"/>
                </a:lnTo>
                <a:lnTo>
                  <a:pt x="0" y="218"/>
                </a:lnTo>
                <a:lnTo>
                  <a:pt x="8" y="47"/>
                </a:lnTo>
                <a:lnTo>
                  <a:pt x="173" y="0"/>
                </a:lnTo>
                <a:lnTo>
                  <a:pt x="204" y="47"/>
                </a:lnTo>
                <a:lnTo>
                  <a:pt x="204" y="63"/>
                </a:lnTo>
                <a:lnTo>
                  <a:pt x="228" y="63"/>
                </a:lnTo>
                <a:lnTo>
                  <a:pt x="228" y="86"/>
                </a:lnTo>
                <a:lnTo>
                  <a:pt x="252" y="63"/>
                </a:lnTo>
                <a:lnTo>
                  <a:pt x="260" y="94"/>
                </a:lnTo>
                <a:lnTo>
                  <a:pt x="283" y="109"/>
                </a:lnTo>
                <a:lnTo>
                  <a:pt x="283" y="125"/>
                </a:lnTo>
                <a:lnTo>
                  <a:pt x="197" y="171"/>
                </a:lnTo>
                <a:lnTo>
                  <a:pt x="189" y="210"/>
                </a:lnTo>
                <a:lnTo>
                  <a:pt x="158" y="23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133"/>
          <p:cNvSpPr>
            <a:spLocks noChangeAspect="1"/>
          </p:cNvSpPr>
          <p:nvPr/>
        </p:nvSpPr>
        <p:spPr bwMode="auto">
          <a:xfrm>
            <a:off x="1001420" y="6774059"/>
            <a:ext cx="306208" cy="293565"/>
          </a:xfrm>
          <a:custGeom>
            <a:avLst/>
            <a:gdLst>
              <a:gd name="T0" fmla="*/ 11456 w 174"/>
              <a:gd name="T1" fmla="*/ 50371 h 150"/>
              <a:gd name="T2" fmla="*/ 16230 w 174"/>
              <a:gd name="T3" fmla="*/ 50371 h 150"/>
              <a:gd name="T4" fmla="*/ 16230 w 174"/>
              <a:gd name="T5" fmla="*/ 45231 h 150"/>
              <a:gd name="T6" fmla="*/ 32459 w 174"/>
              <a:gd name="T7" fmla="*/ 25700 h 150"/>
              <a:gd name="T8" fmla="*/ 32459 w 174"/>
              <a:gd name="T9" fmla="*/ 19532 h 150"/>
              <a:gd name="T10" fmla="*/ 43916 w 174"/>
              <a:gd name="T11" fmla="*/ 19532 h 150"/>
              <a:gd name="T12" fmla="*/ 43916 w 174"/>
              <a:gd name="T13" fmla="*/ 0 h 150"/>
              <a:gd name="T14" fmla="*/ 54417 w 174"/>
              <a:gd name="T15" fmla="*/ 6168 h 150"/>
              <a:gd name="T16" fmla="*/ 98333 w 174"/>
              <a:gd name="T17" fmla="*/ 6168 h 150"/>
              <a:gd name="T18" fmla="*/ 86877 w 174"/>
              <a:gd name="T19" fmla="*/ 19532 h 150"/>
              <a:gd name="T20" fmla="*/ 120291 w 174"/>
              <a:gd name="T21" fmla="*/ 30839 h 150"/>
              <a:gd name="T22" fmla="*/ 120291 w 174"/>
              <a:gd name="T23" fmla="*/ 120274 h 150"/>
              <a:gd name="T24" fmla="*/ 98333 w 174"/>
              <a:gd name="T25" fmla="*/ 120274 h 150"/>
              <a:gd name="T26" fmla="*/ 0 w 174"/>
              <a:gd name="T27" fmla="*/ 120274 h 150"/>
              <a:gd name="T28" fmla="*/ 11456 w 174"/>
              <a:gd name="T29" fmla="*/ 50371 h 15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74" h="150">
                <a:moveTo>
                  <a:pt x="16" y="63"/>
                </a:moveTo>
                <a:lnTo>
                  <a:pt x="24" y="63"/>
                </a:lnTo>
                <a:lnTo>
                  <a:pt x="24" y="56"/>
                </a:lnTo>
                <a:lnTo>
                  <a:pt x="47" y="32"/>
                </a:lnTo>
                <a:lnTo>
                  <a:pt x="47" y="24"/>
                </a:lnTo>
                <a:lnTo>
                  <a:pt x="63" y="24"/>
                </a:lnTo>
                <a:lnTo>
                  <a:pt x="63" y="0"/>
                </a:lnTo>
                <a:lnTo>
                  <a:pt x="79" y="8"/>
                </a:lnTo>
                <a:lnTo>
                  <a:pt x="142" y="8"/>
                </a:lnTo>
                <a:lnTo>
                  <a:pt x="126" y="24"/>
                </a:lnTo>
                <a:lnTo>
                  <a:pt x="174" y="39"/>
                </a:lnTo>
                <a:lnTo>
                  <a:pt x="174" y="150"/>
                </a:lnTo>
                <a:lnTo>
                  <a:pt x="142" y="150"/>
                </a:lnTo>
                <a:lnTo>
                  <a:pt x="0" y="150"/>
                </a:lnTo>
                <a:lnTo>
                  <a:pt x="16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134"/>
          <p:cNvSpPr>
            <a:spLocks noChangeAspect="1"/>
          </p:cNvSpPr>
          <p:nvPr/>
        </p:nvSpPr>
        <p:spPr bwMode="auto">
          <a:xfrm>
            <a:off x="2894607" y="2682119"/>
            <a:ext cx="694856" cy="377441"/>
          </a:xfrm>
          <a:custGeom>
            <a:avLst/>
            <a:gdLst>
              <a:gd name="T0" fmla="*/ 273176 w 392"/>
              <a:gd name="T1" fmla="*/ 0 h 195"/>
              <a:gd name="T2" fmla="*/ 256881 w 392"/>
              <a:gd name="T3" fmla="*/ 24655 h 195"/>
              <a:gd name="T4" fmla="*/ 268384 w 392"/>
              <a:gd name="T5" fmla="*/ 36983 h 195"/>
              <a:gd name="T6" fmla="*/ 246338 w 392"/>
              <a:gd name="T7" fmla="*/ 36983 h 195"/>
              <a:gd name="T8" fmla="*/ 224292 w 392"/>
              <a:gd name="T9" fmla="*/ 62666 h 195"/>
              <a:gd name="T10" fmla="*/ 207997 w 392"/>
              <a:gd name="T11" fmla="*/ 67802 h 195"/>
              <a:gd name="T12" fmla="*/ 191703 w 392"/>
              <a:gd name="T13" fmla="*/ 87321 h 195"/>
              <a:gd name="T14" fmla="*/ 191703 w 392"/>
              <a:gd name="T15" fmla="*/ 93485 h 195"/>
              <a:gd name="T16" fmla="*/ 169657 w 392"/>
              <a:gd name="T17" fmla="*/ 105813 h 195"/>
              <a:gd name="T18" fmla="*/ 164864 w 392"/>
              <a:gd name="T19" fmla="*/ 118140 h 195"/>
              <a:gd name="T20" fmla="*/ 164864 w 392"/>
              <a:gd name="T21" fmla="*/ 136632 h 195"/>
              <a:gd name="T22" fmla="*/ 147611 w 392"/>
              <a:gd name="T23" fmla="*/ 143823 h 195"/>
              <a:gd name="T24" fmla="*/ 147611 w 392"/>
              <a:gd name="T25" fmla="*/ 156151 h 195"/>
              <a:gd name="T26" fmla="*/ 108312 w 392"/>
              <a:gd name="T27" fmla="*/ 136632 h 195"/>
              <a:gd name="T28" fmla="*/ 88183 w 392"/>
              <a:gd name="T29" fmla="*/ 156151 h 195"/>
              <a:gd name="T30" fmla="*/ 65179 w 392"/>
              <a:gd name="T31" fmla="*/ 143823 h 195"/>
              <a:gd name="T32" fmla="*/ 44092 w 392"/>
              <a:gd name="T33" fmla="*/ 136632 h 195"/>
              <a:gd name="T34" fmla="*/ 44092 w 392"/>
              <a:gd name="T35" fmla="*/ 118140 h 195"/>
              <a:gd name="T36" fmla="*/ 26838 w 392"/>
              <a:gd name="T37" fmla="*/ 93485 h 195"/>
              <a:gd name="T38" fmla="*/ 0 w 392"/>
              <a:gd name="T39" fmla="*/ 93485 h 195"/>
              <a:gd name="T40" fmla="*/ 0 w 392"/>
              <a:gd name="T41" fmla="*/ 67802 h 195"/>
              <a:gd name="T42" fmla="*/ 16295 w 392"/>
              <a:gd name="T43" fmla="*/ 43147 h 195"/>
              <a:gd name="T44" fmla="*/ 26838 w 392"/>
              <a:gd name="T45" fmla="*/ 43147 h 195"/>
              <a:gd name="T46" fmla="*/ 26838 w 392"/>
              <a:gd name="T47" fmla="*/ 36983 h 195"/>
              <a:gd name="T48" fmla="*/ 54635 w 392"/>
              <a:gd name="T49" fmla="*/ 24655 h 195"/>
              <a:gd name="T50" fmla="*/ 54635 w 392"/>
              <a:gd name="T51" fmla="*/ 0 h 195"/>
              <a:gd name="T52" fmla="*/ 273176 w 392"/>
              <a:gd name="T53" fmla="*/ 0 h 19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2" h="195">
                <a:moveTo>
                  <a:pt x="392" y="0"/>
                </a:moveTo>
                <a:lnTo>
                  <a:pt x="369" y="31"/>
                </a:lnTo>
                <a:lnTo>
                  <a:pt x="385" y="46"/>
                </a:lnTo>
                <a:lnTo>
                  <a:pt x="353" y="46"/>
                </a:lnTo>
                <a:lnTo>
                  <a:pt x="322" y="78"/>
                </a:lnTo>
                <a:lnTo>
                  <a:pt x="299" y="85"/>
                </a:lnTo>
                <a:lnTo>
                  <a:pt x="275" y="109"/>
                </a:lnTo>
                <a:lnTo>
                  <a:pt x="275" y="117"/>
                </a:lnTo>
                <a:lnTo>
                  <a:pt x="243" y="132"/>
                </a:lnTo>
                <a:lnTo>
                  <a:pt x="236" y="148"/>
                </a:lnTo>
                <a:lnTo>
                  <a:pt x="236" y="171"/>
                </a:lnTo>
                <a:lnTo>
                  <a:pt x="212" y="179"/>
                </a:lnTo>
                <a:lnTo>
                  <a:pt x="212" y="195"/>
                </a:lnTo>
                <a:lnTo>
                  <a:pt x="156" y="171"/>
                </a:lnTo>
                <a:lnTo>
                  <a:pt x="126" y="195"/>
                </a:lnTo>
                <a:lnTo>
                  <a:pt x="94" y="179"/>
                </a:lnTo>
                <a:lnTo>
                  <a:pt x="63" y="171"/>
                </a:lnTo>
                <a:lnTo>
                  <a:pt x="63" y="148"/>
                </a:lnTo>
                <a:lnTo>
                  <a:pt x="39" y="117"/>
                </a:lnTo>
                <a:lnTo>
                  <a:pt x="0" y="117"/>
                </a:lnTo>
                <a:lnTo>
                  <a:pt x="0" y="85"/>
                </a:lnTo>
                <a:lnTo>
                  <a:pt x="23" y="54"/>
                </a:lnTo>
                <a:lnTo>
                  <a:pt x="39" y="54"/>
                </a:lnTo>
                <a:lnTo>
                  <a:pt x="39" y="46"/>
                </a:lnTo>
                <a:lnTo>
                  <a:pt x="78" y="31"/>
                </a:lnTo>
                <a:lnTo>
                  <a:pt x="78" y="0"/>
                </a:lnTo>
                <a:lnTo>
                  <a:pt x="392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135"/>
          <p:cNvSpPr>
            <a:spLocks noChangeAspect="1"/>
          </p:cNvSpPr>
          <p:nvPr/>
        </p:nvSpPr>
        <p:spPr bwMode="auto">
          <a:xfrm>
            <a:off x="1251686" y="6848949"/>
            <a:ext cx="529975" cy="443343"/>
          </a:xfrm>
          <a:custGeom>
            <a:avLst/>
            <a:gdLst>
              <a:gd name="T0" fmla="*/ 152580 w 300"/>
              <a:gd name="T1" fmla="*/ 164625 h 228"/>
              <a:gd name="T2" fmla="*/ 147812 w 300"/>
              <a:gd name="T3" fmla="*/ 170799 h 228"/>
              <a:gd name="T4" fmla="*/ 65800 w 300"/>
              <a:gd name="T5" fmla="*/ 183146 h 228"/>
              <a:gd name="T6" fmla="*/ 5722 w 300"/>
              <a:gd name="T7" fmla="*/ 183146 h 228"/>
              <a:gd name="T8" fmla="*/ 5722 w 300"/>
              <a:gd name="T9" fmla="*/ 145076 h 228"/>
              <a:gd name="T10" fmla="*/ 0 w 300"/>
              <a:gd name="T11" fmla="*/ 145076 h 228"/>
              <a:gd name="T12" fmla="*/ 5722 w 300"/>
              <a:gd name="T13" fmla="*/ 120382 h 228"/>
              <a:gd name="T14" fmla="*/ 0 w 300"/>
              <a:gd name="T15" fmla="*/ 120382 h 228"/>
              <a:gd name="T16" fmla="*/ 0 w 300"/>
              <a:gd name="T17" fmla="*/ 88486 h 228"/>
              <a:gd name="T18" fmla="*/ 21933 w 300"/>
              <a:gd name="T19" fmla="*/ 88486 h 228"/>
              <a:gd name="T20" fmla="*/ 21933 w 300"/>
              <a:gd name="T21" fmla="*/ 0 h 228"/>
              <a:gd name="T22" fmla="*/ 147812 w 300"/>
              <a:gd name="T23" fmla="*/ 0 h 228"/>
              <a:gd name="T24" fmla="*/ 169746 w 300"/>
              <a:gd name="T25" fmla="*/ 0 h 228"/>
              <a:gd name="T26" fmla="*/ 169746 w 300"/>
              <a:gd name="T27" fmla="*/ 88486 h 228"/>
              <a:gd name="T28" fmla="*/ 190725 w 300"/>
              <a:gd name="T29" fmla="*/ 88486 h 228"/>
              <a:gd name="T30" fmla="*/ 190725 w 300"/>
              <a:gd name="T31" fmla="*/ 108035 h 228"/>
              <a:gd name="T32" fmla="*/ 206937 w 300"/>
              <a:gd name="T33" fmla="*/ 145076 h 228"/>
              <a:gd name="T34" fmla="*/ 196447 w 300"/>
              <a:gd name="T35" fmla="*/ 170799 h 228"/>
              <a:gd name="T36" fmla="*/ 152580 w 300"/>
              <a:gd name="T37" fmla="*/ 164625 h 2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00" h="228">
                <a:moveTo>
                  <a:pt x="221" y="205"/>
                </a:moveTo>
                <a:lnTo>
                  <a:pt x="214" y="212"/>
                </a:lnTo>
                <a:lnTo>
                  <a:pt x="95" y="228"/>
                </a:lnTo>
                <a:lnTo>
                  <a:pt x="8" y="228"/>
                </a:lnTo>
                <a:lnTo>
                  <a:pt x="8" y="181"/>
                </a:lnTo>
                <a:lnTo>
                  <a:pt x="0" y="181"/>
                </a:lnTo>
                <a:lnTo>
                  <a:pt x="8" y="150"/>
                </a:lnTo>
                <a:lnTo>
                  <a:pt x="0" y="150"/>
                </a:lnTo>
                <a:lnTo>
                  <a:pt x="0" y="110"/>
                </a:lnTo>
                <a:lnTo>
                  <a:pt x="32" y="110"/>
                </a:lnTo>
                <a:lnTo>
                  <a:pt x="32" y="0"/>
                </a:lnTo>
                <a:lnTo>
                  <a:pt x="214" y="0"/>
                </a:lnTo>
                <a:lnTo>
                  <a:pt x="246" y="0"/>
                </a:lnTo>
                <a:lnTo>
                  <a:pt x="246" y="110"/>
                </a:lnTo>
                <a:lnTo>
                  <a:pt x="277" y="110"/>
                </a:lnTo>
                <a:lnTo>
                  <a:pt x="277" y="134"/>
                </a:lnTo>
                <a:lnTo>
                  <a:pt x="300" y="181"/>
                </a:lnTo>
                <a:lnTo>
                  <a:pt x="285" y="212"/>
                </a:lnTo>
                <a:lnTo>
                  <a:pt x="221" y="205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7" name="Freeform 136"/>
          <p:cNvSpPr>
            <a:spLocks noChangeAspect="1"/>
          </p:cNvSpPr>
          <p:nvPr/>
        </p:nvSpPr>
        <p:spPr bwMode="auto">
          <a:xfrm>
            <a:off x="4525752" y="4653200"/>
            <a:ext cx="656581" cy="440349"/>
          </a:xfrm>
          <a:custGeom>
            <a:avLst/>
            <a:gdLst>
              <a:gd name="T0" fmla="*/ 187413 w 369"/>
              <a:gd name="T1" fmla="*/ 30867 h 228"/>
              <a:gd name="T2" fmla="*/ 214324 w 369"/>
              <a:gd name="T3" fmla="*/ 51445 h 228"/>
              <a:gd name="T4" fmla="*/ 220090 w 369"/>
              <a:gd name="T5" fmla="*/ 68937 h 228"/>
              <a:gd name="T6" fmla="*/ 208557 w 369"/>
              <a:gd name="T7" fmla="*/ 68937 h 228"/>
              <a:gd name="T8" fmla="*/ 220090 w 369"/>
              <a:gd name="T9" fmla="*/ 75110 h 228"/>
              <a:gd name="T10" fmla="*/ 208557 w 369"/>
              <a:gd name="T11" fmla="*/ 82313 h 228"/>
              <a:gd name="T12" fmla="*/ 214324 w 369"/>
              <a:gd name="T13" fmla="*/ 100833 h 228"/>
              <a:gd name="T14" fmla="*/ 208557 w 369"/>
              <a:gd name="T15" fmla="*/ 100833 h 228"/>
              <a:gd name="T16" fmla="*/ 236429 w 369"/>
              <a:gd name="T17" fmla="*/ 132729 h 228"/>
              <a:gd name="T18" fmla="*/ 252767 w 369"/>
              <a:gd name="T19" fmla="*/ 132729 h 228"/>
              <a:gd name="T20" fmla="*/ 247001 w 369"/>
              <a:gd name="T21" fmla="*/ 151249 h 228"/>
              <a:gd name="T22" fmla="*/ 258534 w 369"/>
              <a:gd name="T23" fmla="*/ 157423 h 228"/>
              <a:gd name="T24" fmla="*/ 252767 w 369"/>
              <a:gd name="T25" fmla="*/ 169770 h 228"/>
              <a:gd name="T26" fmla="*/ 230662 w 369"/>
              <a:gd name="T27" fmla="*/ 157423 h 228"/>
              <a:gd name="T28" fmla="*/ 187413 w 369"/>
              <a:gd name="T29" fmla="*/ 183146 h 228"/>
              <a:gd name="T30" fmla="*/ 148969 w 369"/>
              <a:gd name="T31" fmla="*/ 169770 h 228"/>
              <a:gd name="T32" fmla="*/ 132631 w 369"/>
              <a:gd name="T33" fmla="*/ 176972 h 228"/>
              <a:gd name="T34" fmla="*/ 87459 w 369"/>
              <a:gd name="T35" fmla="*/ 145076 h 228"/>
              <a:gd name="T36" fmla="*/ 44210 w 369"/>
              <a:gd name="T37" fmla="*/ 157423 h 228"/>
              <a:gd name="T38" fmla="*/ 0 w 369"/>
              <a:gd name="T39" fmla="*/ 132729 h 228"/>
              <a:gd name="T40" fmla="*/ 26911 w 369"/>
              <a:gd name="T41" fmla="*/ 107006 h 228"/>
              <a:gd name="T42" fmla="*/ 164347 w 369"/>
              <a:gd name="T43" fmla="*/ 0 h 228"/>
              <a:gd name="T44" fmla="*/ 187413 w 369"/>
              <a:gd name="T45" fmla="*/ 30867 h 22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69" h="228">
                <a:moveTo>
                  <a:pt x="267" y="39"/>
                </a:moveTo>
                <a:lnTo>
                  <a:pt x="306" y="64"/>
                </a:lnTo>
                <a:lnTo>
                  <a:pt x="314" y="86"/>
                </a:lnTo>
                <a:lnTo>
                  <a:pt x="298" y="86"/>
                </a:lnTo>
                <a:lnTo>
                  <a:pt x="314" y="94"/>
                </a:lnTo>
                <a:lnTo>
                  <a:pt x="298" y="103"/>
                </a:lnTo>
                <a:lnTo>
                  <a:pt x="306" y="125"/>
                </a:lnTo>
                <a:lnTo>
                  <a:pt x="298" y="125"/>
                </a:lnTo>
                <a:lnTo>
                  <a:pt x="338" y="165"/>
                </a:lnTo>
                <a:lnTo>
                  <a:pt x="361" y="165"/>
                </a:lnTo>
                <a:lnTo>
                  <a:pt x="353" y="188"/>
                </a:lnTo>
                <a:lnTo>
                  <a:pt x="369" y="196"/>
                </a:lnTo>
                <a:lnTo>
                  <a:pt x="361" y="211"/>
                </a:lnTo>
                <a:lnTo>
                  <a:pt x="329" y="196"/>
                </a:lnTo>
                <a:lnTo>
                  <a:pt x="267" y="228"/>
                </a:lnTo>
                <a:lnTo>
                  <a:pt x="212" y="211"/>
                </a:lnTo>
                <a:lnTo>
                  <a:pt x="189" y="220"/>
                </a:lnTo>
                <a:lnTo>
                  <a:pt x="125" y="181"/>
                </a:lnTo>
                <a:lnTo>
                  <a:pt x="63" y="196"/>
                </a:lnTo>
                <a:lnTo>
                  <a:pt x="0" y="165"/>
                </a:lnTo>
                <a:lnTo>
                  <a:pt x="39" y="133"/>
                </a:lnTo>
                <a:lnTo>
                  <a:pt x="235" y="0"/>
                </a:lnTo>
                <a:lnTo>
                  <a:pt x="267" y="39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137"/>
          <p:cNvSpPr>
            <a:spLocks noChangeAspect="1"/>
          </p:cNvSpPr>
          <p:nvPr/>
        </p:nvSpPr>
        <p:spPr bwMode="auto">
          <a:xfrm>
            <a:off x="2217417" y="4317697"/>
            <a:ext cx="335651" cy="368455"/>
          </a:xfrm>
          <a:custGeom>
            <a:avLst/>
            <a:gdLst>
              <a:gd name="T0" fmla="*/ 26901 w 188"/>
              <a:gd name="T1" fmla="*/ 88287 h 190"/>
              <a:gd name="T2" fmla="*/ 32665 w 188"/>
              <a:gd name="T3" fmla="*/ 100606 h 190"/>
              <a:gd name="T4" fmla="*/ 66291 w 188"/>
              <a:gd name="T5" fmla="*/ 37984 h 190"/>
              <a:gd name="T6" fmla="*/ 75898 w 188"/>
              <a:gd name="T7" fmla="*/ 19505 h 190"/>
              <a:gd name="T8" fmla="*/ 98956 w 188"/>
              <a:gd name="T9" fmla="*/ 0 h 190"/>
              <a:gd name="T10" fmla="*/ 131621 w 188"/>
              <a:gd name="T11" fmla="*/ 25665 h 190"/>
              <a:gd name="T12" fmla="*/ 120092 w 188"/>
              <a:gd name="T13" fmla="*/ 75968 h 190"/>
              <a:gd name="T14" fmla="*/ 71094 w 188"/>
              <a:gd name="T15" fmla="*/ 151936 h 190"/>
              <a:gd name="T16" fmla="*/ 66291 w 188"/>
              <a:gd name="T17" fmla="*/ 139617 h 190"/>
              <a:gd name="T18" fmla="*/ 26901 w 188"/>
              <a:gd name="T19" fmla="*/ 126271 h 190"/>
              <a:gd name="T20" fmla="*/ 0 w 188"/>
              <a:gd name="T21" fmla="*/ 88287 h 190"/>
              <a:gd name="T22" fmla="*/ 26901 w 188"/>
              <a:gd name="T23" fmla="*/ 88287 h 1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88" h="190">
                <a:moveTo>
                  <a:pt x="39" y="111"/>
                </a:moveTo>
                <a:lnTo>
                  <a:pt x="47" y="126"/>
                </a:lnTo>
                <a:lnTo>
                  <a:pt x="94" y="48"/>
                </a:lnTo>
                <a:lnTo>
                  <a:pt x="109" y="24"/>
                </a:lnTo>
                <a:lnTo>
                  <a:pt x="141" y="0"/>
                </a:lnTo>
                <a:lnTo>
                  <a:pt x="188" y="32"/>
                </a:lnTo>
                <a:lnTo>
                  <a:pt x="172" y="95"/>
                </a:lnTo>
                <a:lnTo>
                  <a:pt x="102" y="190"/>
                </a:lnTo>
                <a:lnTo>
                  <a:pt x="94" y="174"/>
                </a:lnTo>
                <a:lnTo>
                  <a:pt x="39" y="158"/>
                </a:lnTo>
                <a:lnTo>
                  <a:pt x="0" y="111"/>
                </a:lnTo>
                <a:lnTo>
                  <a:pt x="39" y="11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138"/>
          <p:cNvSpPr>
            <a:spLocks noChangeAspect="1"/>
          </p:cNvSpPr>
          <p:nvPr/>
        </p:nvSpPr>
        <p:spPr bwMode="auto">
          <a:xfrm>
            <a:off x="1914155" y="6186928"/>
            <a:ext cx="303262" cy="359468"/>
          </a:xfrm>
          <a:custGeom>
            <a:avLst/>
            <a:gdLst>
              <a:gd name="T0" fmla="*/ 86685 w 173"/>
              <a:gd name="T1" fmla="*/ 73578 h 187"/>
              <a:gd name="T2" fmla="*/ 102879 w 173"/>
              <a:gd name="T3" fmla="*/ 73578 h 187"/>
              <a:gd name="T4" fmla="*/ 102879 w 173"/>
              <a:gd name="T5" fmla="*/ 105258 h 187"/>
              <a:gd name="T6" fmla="*/ 119073 w 173"/>
              <a:gd name="T7" fmla="*/ 105258 h 187"/>
              <a:gd name="T8" fmla="*/ 119073 w 173"/>
              <a:gd name="T9" fmla="*/ 148178 h 187"/>
              <a:gd name="T10" fmla="*/ 0 w 173"/>
              <a:gd name="T11" fmla="*/ 142047 h 187"/>
              <a:gd name="T12" fmla="*/ 0 w 173"/>
              <a:gd name="T13" fmla="*/ 105258 h 187"/>
              <a:gd name="T14" fmla="*/ 5716 w 173"/>
              <a:gd name="T15" fmla="*/ 105258 h 187"/>
              <a:gd name="T16" fmla="*/ 5716 w 173"/>
              <a:gd name="T17" fmla="*/ 73578 h 187"/>
              <a:gd name="T18" fmla="*/ 16194 w 173"/>
              <a:gd name="T19" fmla="*/ 73578 h 187"/>
              <a:gd name="T20" fmla="*/ 16194 w 173"/>
              <a:gd name="T21" fmla="*/ 5110 h 187"/>
              <a:gd name="T22" fmla="*/ 26672 w 173"/>
              <a:gd name="T23" fmla="*/ 0 h 187"/>
              <a:gd name="T24" fmla="*/ 38103 w 173"/>
              <a:gd name="T25" fmla="*/ 24526 h 187"/>
              <a:gd name="T26" fmla="*/ 48582 w 173"/>
              <a:gd name="T27" fmla="*/ 18395 h 187"/>
              <a:gd name="T28" fmla="*/ 48582 w 173"/>
              <a:gd name="T29" fmla="*/ 24526 h 187"/>
              <a:gd name="T30" fmla="*/ 86685 w 173"/>
              <a:gd name="T31" fmla="*/ 24526 h 187"/>
              <a:gd name="T32" fmla="*/ 86685 w 173"/>
              <a:gd name="T33" fmla="*/ 73578 h 18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73" h="187">
                <a:moveTo>
                  <a:pt x="126" y="93"/>
                </a:moveTo>
                <a:lnTo>
                  <a:pt x="149" y="93"/>
                </a:lnTo>
                <a:lnTo>
                  <a:pt x="149" y="133"/>
                </a:lnTo>
                <a:lnTo>
                  <a:pt x="173" y="133"/>
                </a:lnTo>
                <a:lnTo>
                  <a:pt x="173" y="187"/>
                </a:lnTo>
                <a:lnTo>
                  <a:pt x="0" y="179"/>
                </a:lnTo>
                <a:lnTo>
                  <a:pt x="0" y="133"/>
                </a:lnTo>
                <a:lnTo>
                  <a:pt x="8" y="133"/>
                </a:lnTo>
                <a:lnTo>
                  <a:pt x="8" y="93"/>
                </a:lnTo>
                <a:lnTo>
                  <a:pt x="23" y="93"/>
                </a:lnTo>
                <a:lnTo>
                  <a:pt x="23" y="7"/>
                </a:lnTo>
                <a:lnTo>
                  <a:pt x="39" y="0"/>
                </a:lnTo>
                <a:lnTo>
                  <a:pt x="55" y="31"/>
                </a:lnTo>
                <a:lnTo>
                  <a:pt x="71" y="23"/>
                </a:lnTo>
                <a:lnTo>
                  <a:pt x="71" y="31"/>
                </a:lnTo>
                <a:lnTo>
                  <a:pt x="126" y="31"/>
                </a:lnTo>
                <a:lnTo>
                  <a:pt x="126" y="9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139"/>
          <p:cNvSpPr>
            <a:spLocks noChangeAspect="1"/>
          </p:cNvSpPr>
          <p:nvPr/>
        </p:nvSpPr>
        <p:spPr bwMode="auto">
          <a:xfrm>
            <a:off x="5144057" y="5348170"/>
            <a:ext cx="606527" cy="760873"/>
          </a:xfrm>
          <a:custGeom>
            <a:avLst/>
            <a:gdLst>
              <a:gd name="T0" fmla="*/ 181551 w 339"/>
              <a:gd name="T1" fmla="*/ 12314 h 393"/>
              <a:gd name="T2" fmla="*/ 176748 w 339"/>
              <a:gd name="T3" fmla="*/ 50282 h 393"/>
              <a:gd name="T4" fmla="*/ 193078 w 339"/>
              <a:gd name="T5" fmla="*/ 81067 h 393"/>
              <a:gd name="T6" fmla="*/ 198842 w 339"/>
              <a:gd name="T7" fmla="*/ 81067 h 393"/>
              <a:gd name="T8" fmla="*/ 193078 w 339"/>
              <a:gd name="T9" fmla="*/ 88251 h 393"/>
              <a:gd name="T10" fmla="*/ 198842 w 339"/>
              <a:gd name="T11" fmla="*/ 100565 h 393"/>
              <a:gd name="T12" fmla="*/ 198842 w 339"/>
              <a:gd name="T13" fmla="*/ 106722 h 393"/>
              <a:gd name="T14" fmla="*/ 215171 w 339"/>
              <a:gd name="T15" fmla="*/ 119036 h 393"/>
              <a:gd name="T16" fmla="*/ 215171 w 339"/>
              <a:gd name="T17" fmla="*/ 144690 h 393"/>
              <a:gd name="T18" fmla="*/ 220935 w 339"/>
              <a:gd name="T19" fmla="*/ 149821 h 393"/>
              <a:gd name="T20" fmla="*/ 215171 w 339"/>
              <a:gd name="T21" fmla="*/ 149821 h 393"/>
              <a:gd name="T22" fmla="*/ 225738 w 339"/>
              <a:gd name="T23" fmla="*/ 169318 h 393"/>
              <a:gd name="T24" fmla="*/ 215171 w 339"/>
              <a:gd name="T25" fmla="*/ 182658 h 393"/>
              <a:gd name="T26" fmla="*/ 225738 w 339"/>
              <a:gd name="T27" fmla="*/ 200103 h 393"/>
              <a:gd name="T28" fmla="*/ 225738 w 339"/>
              <a:gd name="T29" fmla="*/ 218574 h 393"/>
              <a:gd name="T30" fmla="*/ 220935 w 339"/>
              <a:gd name="T31" fmla="*/ 232941 h 393"/>
              <a:gd name="T32" fmla="*/ 237265 w 339"/>
              <a:gd name="T33" fmla="*/ 250386 h 393"/>
              <a:gd name="T34" fmla="*/ 159457 w 339"/>
              <a:gd name="T35" fmla="*/ 301694 h 393"/>
              <a:gd name="T36" fmla="*/ 154655 w 339"/>
              <a:gd name="T37" fmla="*/ 314008 h 393"/>
              <a:gd name="T38" fmla="*/ 76847 w 339"/>
              <a:gd name="T39" fmla="*/ 276040 h 393"/>
              <a:gd name="T40" fmla="*/ 26896 w 339"/>
              <a:gd name="T41" fmla="*/ 218574 h 393"/>
              <a:gd name="T42" fmla="*/ 4803 w 339"/>
              <a:gd name="T43" fmla="*/ 218574 h 393"/>
              <a:gd name="T44" fmla="*/ 0 w 339"/>
              <a:gd name="T45" fmla="*/ 200103 h 393"/>
              <a:gd name="T46" fmla="*/ 48990 w 339"/>
              <a:gd name="T47" fmla="*/ 74910 h 393"/>
              <a:gd name="T48" fmla="*/ 154655 w 339"/>
              <a:gd name="T49" fmla="*/ 0 h 393"/>
              <a:gd name="T50" fmla="*/ 181551 w 339"/>
              <a:gd name="T51" fmla="*/ 12314 h 39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39" h="393">
                <a:moveTo>
                  <a:pt x="260" y="15"/>
                </a:moveTo>
                <a:lnTo>
                  <a:pt x="252" y="63"/>
                </a:lnTo>
                <a:lnTo>
                  <a:pt x="276" y="102"/>
                </a:lnTo>
                <a:lnTo>
                  <a:pt x="284" y="102"/>
                </a:lnTo>
                <a:lnTo>
                  <a:pt x="276" y="110"/>
                </a:lnTo>
                <a:lnTo>
                  <a:pt x="284" y="126"/>
                </a:lnTo>
                <a:lnTo>
                  <a:pt x="284" y="134"/>
                </a:lnTo>
                <a:lnTo>
                  <a:pt x="308" y="149"/>
                </a:lnTo>
                <a:lnTo>
                  <a:pt x="308" y="181"/>
                </a:lnTo>
                <a:lnTo>
                  <a:pt x="315" y="188"/>
                </a:lnTo>
                <a:lnTo>
                  <a:pt x="308" y="188"/>
                </a:lnTo>
                <a:lnTo>
                  <a:pt x="323" y="212"/>
                </a:lnTo>
                <a:lnTo>
                  <a:pt x="308" y="228"/>
                </a:lnTo>
                <a:lnTo>
                  <a:pt x="323" y="251"/>
                </a:lnTo>
                <a:lnTo>
                  <a:pt x="323" y="274"/>
                </a:lnTo>
                <a:lnTo>
                  <a:pt x="315" y="291"/>
                </a:lnTo>
                <a:lnTo>
                  <a:pt x="339" y="314"/>
                </a:lnTo>
                <a:lnTo>
                  <a:pt x="228" y="377"/>
                </a:lnTo>
                <a:lnTo>
                  <a:pt x="221" y="393"/>
                </a:lnTo>
                <a:lnTo>
                  <a:pt x="110" y="345"/>
                </a:lnTo>
                <a:lnTo>
                  <a:pt x="39" y="274"/>
                </a:lnTo>
                <a:lnTo>
                  <a:pt x="7" y="274"/>
                </a:lnTo>
                <a:lnTo>
                  <a:pt x="0" y="251"/>
                </a:lnTo>
                <a:lnTo>
                  <a:pt x="70" y="94"/>
                </a:lnTo>
                <a:lnTo>
                  <a:pt x="221" y="0"/>
                </a:lnTo>
                <a:lnTo>
                  <a:pt x="260" y="1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140"/>
          <p:cNvSpPr>
            <a:spLocks noChangeAspect="1"/>
          </p:cNvSpPr>
          <p:nvPr/>
        </p:nvSpPr>
        <p:spPr bwMode="auto">
          <a:xfrm>
            <a:off x="1151579" y="8020213"/>
            <a:ext cx="379817" cy="500260"/>
          </a:xfrm>
          <a:custGeom>
            <a:avLst/>
            <a:gdLst>
              <a:gd name="T0" fmla="*/ 54685 w 213"/>
              <a:gd name="T1" fmla="*/ 181935 h 259"/>
              <a:gd name="T2" fmla="*/ 44131 w 213"/>
              <a:gd name="T3" fmla="*/ 143903 h 259"/>
              <a:gd name="T4" fmla="*/ 54685 w 213"/>
              <a:gd name="T5" fmla="*/ 125401 h 259"/>
              <a:gd name="T6" fmla="*/ 44131 w 213"/>
              <a:gd name="T7" fmla="*/ 113067 h 259"/>
              <a:gd name="T8" fmla="*/ 22066 w 213"/>
              <a:gd name="T9" fmla="*/ 75035 h 259"/>
              <a:gd name="T10" fmla="*/ 22066 w 213"/>
              <a:gd name="T11" fmla="*/ 62701 h 259"/>
              <a:gd name="T12" fmla="*/ 16309 w 213"/>
              <a:gd name="T13" fmla="*/ 62701 h 259"/>
              <a:gd name="T14" fmla="*/ 16309 w 213"/>
              <a:gd name="T15" fmla="*/ 38032 h 259"/>
              <a:gd name="T16" fmla="*/ 0 w 213"/>
              <a:gd name="T17" fmla="*/ 0 h 259"/>
              <a:gd name="T18" fmla="*/ 54685 w 213"/>
              <a:gd name="T19" fmla="*/ 0 h 259"/>
              <a:gd name="T20" fmla="*/ 148704 w 213"/>
              <a:gd name="T21" fmla="*/ 12335 h 259"/>
              <a:gd name="T22" fmla="*/ 148704 w 213"/>
              <a:gd name="T23" fmla="*/ 18502 h 259"/>
              <a:gd name="T24" fmla="*/ 132394 w 213"/>
              <a:gd name="T25" fmla="*/ 18502 h 259"/>
              <a:gd name="T26" fmla="*/ 132394 w 213"/>
              <a:gd name="T27" fmla="*/ 113067 h 259"/>
              <a:gd name="T28" fmla="*/ 132394 w 213"/>
              <a:gd name="T29" fmla="*/ 137736 h 259"/>
              <a:gd name="T30" fmla="*/ 121841 w 213"/>
              <a:gd name="T31" fmla="*/ 157266 h 259"/>
              <a:gd name="T32" fmla="*/ 82507 w 213"/>
              <a:gd name="T33" fmla="*/ 181935 h 259"/>
              <a:gd name="T34" fmla="*/ 76750 w 213"/>
              <a:gd name="T35" fmla="*/ 194269 h 259"/>
              <a:gd name="T36" fmla="*/ 82507 w 213"/>
              <a:gd name="T37" fmla="*/ 207632 h 259"/>
              <a:gd name="T38" fmla="*/ 54685 w 213"/>
              <a:gd name="T39" fmla="*/ 181935 h 25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13" h="259">
                <a:moveTo>
                  <a:pt x="78" y="227"/>
                </a:moveTo>
                <a:lnTo>
                  <a:pt x="63" y="180"/>
                </a:lnTo>
                <a:lnTo>
                  <a:pt x="78" y="157"/>
                </a:lnTo>
                <a:lnTo>
                  <a:pt x="63" y="141"/>
                </a:lnTo>
                <a:lnTo>
                  <a:pt x="31" y="94"/>
                </a:lnTo>
                <a:lnTo>
                  <a:pt x="31" y="78"/>
                </a:lnTo>
                <a:lnTo>
                  <a:pt x="24" y="78"/>
                </a:lnTo>
                <a:lnTo>
                  <a:pt x="24" y="47"/>
                </a:lnTo>
                <a:lnTo>
                  <a:pt x="0" y="0"/>
                </a:lnTo>
                <a:lnTo>
                  <a:pt x="78" y="0"/>
                </a:lnTo>
                <a:lnTo>
                  <a:pt x="213" y="15"/>
                </a:lnTo>
                <a:lnTo>
                  <a:pt x="213" y="23"/>
                </a:lnTo>
                <a:lnTo>
                  <a:pt x="189" y="23"/>
                </a:lnTo>
                <a:lnTo>
                  <a:pt x="189" y="141"/>
                </a:lnTo>
                <a:lnTo>
                  <a:pt x="189" y="172"/>
                </a:lnTo>
                <a:lnTo>
                  <a:pt x="174" y="196"/>
                </a:lnTo>
                <a:lnTo>
                  <a:pt x="118" y="227"/>
                </a:lnTo>
                <a:lnTo>
                  <a:pt x="110" y="242"/>
                </a:lnTo>
                <a:lnTo>
                  <a:pt x="118" y="259"/>
                </a:lnTo>
                <a:lnTo>
                  <a:pt x="78" y="22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141"/>
          <p:cNvSpPr>
            <a:spLocks noChangeAspect="1"/>
          </p:cNvSpPr>
          <p:nvPr/>
        </p:nvSpPr>
        <p:spPr bwMode="auto">
          <a:xfrm>
            <a:off x="1814049" y="4910818"/>
            <a:ext cx="529975" cy="242642"/>
          </a:xfrm>
          <a:custGeom>
            <a:avLst/>
            <a:gdLst>
              <a:gd name="T0" fmla="*/ 207629 w 299"/>
              <a:gd name="T1" fmla="*/ 43397 h 125"/>
              <a:gd name="T2" fmla="*/ 186579 w 299"/>
              <a:gd name="T3" fmla="*/ 63029 h 125"/>
              <a:gd name="T4" fmla="*/ 186579 w 299"/>
              <a:gd name="T5" fmla="*/ 87827 h 125"/>
              <a:gd name="T6" fmla="*/ 186579 w 299"/>
              <a:gd name="T7" fmla="*/ 101259 h 125"/>
              <a:gd name="T8" fmla="*/ 125343 w 299"/>
              <a:gd name="T9" fmla="*/ 95060 h 125"/>
              <a:gd name="T10" fmla="*/ 65063 w 299"/>
              <a:gd name="T11" fmla="*/ 95060 h 125"/>
              <a:gd name="T12" fmla="*/ 54539 w 299"/>
              <a:gd name="T13" fmla="*/ 87827 h 125"/>
              <a:gd name="T14" fmla="*/ 38273 w 299"/>
              <a:gd name="T15" fmla="*/ 87827 h 125"/>
              <a:gd name="T16" fmla="*/ 11482 w 299"/>
              <a:gd name="T17" fmla="*/ 95060 h 125"/>
              <a:gd name="T18" fmla="*/ 0 w 299"/>
              <a:gd name="T19" fmla="*/ 76461 h 125"/>
              <a:gd name="T20" fmla="*/ 0 w 299"/>
              <a:gd name="T21" fmla="*/ 63029 h 125"/>
              <a:gd name="T22" fmla="*/ 11482 w 299"/>
              <a:gd name="T23" fmla="*/ 63029 h 125"/>
              <a:gd name="T24" fmla="*/ 38273 w 299"/>
              <a:gd name="T25" fmla="*/ 63029 h 125"/>
              <a:gd name="T26" fmla="*/ 38273 w 299"/>
              <a:gd name="T27" fmla="*/ 38230 h 125"/>
              <a:gd name="T28" fmla="*/ 60279 w 299"/>
              <a:gd name="T29" fmla="*/ 25831 h 125"/>
              <a:gd name="T30" fmla="*/ 60279 w 299"/>
              <a:gd name="T31" fmla="*/ 0 h 125"/>
              <a:gd name="T32" fmla="*/ 76545 w 299"/>
              <a:gd name="T33" fmla="*/ 0 h 125"/>
              <a:gd name="T34" fmla="*/ 169356 w 299"/>
              <a:gd name="T35" fmla="*/ 13432 h 125"/>
              <a:gd name="T36" fmla="*/ 169356 w 299"/>
              <a:gd name="T37" fmla="*/ 25831 h 125"/>
              <a:gd name="T38" fmla="*/ 201888 w 299"/>
              <a:gd name="T39" fmla="*/ 38230 h 125"/>
              <a:gd name="T40" fmla="*/ 207629 w 299"/>
              <a:gd name="T41" fmla="*/ 43397 h 1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99" h="125">
                <a:moveTo>
                  <a:pt x="299" y="54"/>
                </a:moveTo>
                <a:lnTo>
                  <a:pt x="268" y="78"/>
                </a:lnTo>
                <a:lnTo>
                  <a:pt x="268" y="109"/>
                </a:lnTo>
                <a:lnTo>
                  <a:pt x="268" y="125"/>
                </a:lnTo>
                <a:lnTo>
                  <a:pt x="181" y="117"/>
                </a:lnTo>
                <a:lnTo>
                  <a:pt x="94" y="117"/>
                </a:lnTo>
                <a:lnTo>
                  <a:pt x="78" y="109"/>
                </a:lnTo>
                <a:lnTo>
                  <a:pt x="55" y="109"/>
                </a:lnTo>
                <a:lnTo>
                  <a:pt x="16" y="117"/>
                </a:lnTo>
                <a:lnTo>
                  <a:pt x="0" y="94"/>
                </a:lnTo>
                <a:lnTo>
                  <a:pt x="0" y="78"/>
                </a:lnTo>
                <a:lnTo>
                  <a:pt x="16" y="78"/>
                </a:lnTo>
                <a:lnTo>
                  <a:pt x="55" y="78"/>
                </a:lnTo>
                <a:lnTo>
                  <a:pt x="55" y="47"/>
                </a:lnTo>
                <a:lnTo>
                  <a:pt x="87" y="32"/>
                </a:lnTo>
                <a:lnTo>
                  <a:pt x="87" y="0"/>
                </a:lnTo>
                <a:lnTo>
                  <a:pt x="110" y="0"/>
                </a:lnTo>
                <a:lnTo>
                  <a:pt x="244" y="16"/>
                </a:lnTo>
                <a:lnTo>
                  <a:pt x="244" y="32"/>
                </a:lnTo>
                <a:lnTo>
                  <a:pt x="291" y="47"/>
                </a:lnTo>
                <a:lnTo>
                  <a:pt x="299" y="5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142"/>
          <p:cNvSpPr>
            <a:spLocks noChangeAspect="1"/>
          </p:cNvSpPr>
          <p:nvPr/>
        </p:nvSpPr>
        <p:spPr bwMode="auto">
          <a:xfrm>
            <a:off x="3118375" y="3092512"/>
            <a:ext cx="459312" cy="329512"/>
          </a:xfrm>
          <a:custGeom>
            <a:avLst/>
            <a:gdLst>
              <a:gd name="T0" fmla="*/ 120085 w 258"/>
              <a:gd name="T1" fmla="*/ 43305 h 170"/>
              <a:gd name="T2" fmla="*/ 147944 w 258"/>
              <a:gd name="T3" fmla="*/ 50523 h 170"/>
              <a:gd name="T4" fmla="*/ 158512 w 258"/>
              <a:gd name="T5" fmla="*/ 62896 h 170"/>
              <a:gd name="T6" fmla="*/ 180608 w 258"/>
              <a:gd name="T7" fmla="*/ 86611 h 170"/>
              <a:gd name="T8" fmla="*/ 147944 w 258"/>
              <a:gd name="T9" fmla="*/ 118574 h 170"/>
              <a:gd name="T10" fmla="*/ 37466 w 258"/>
              <a:gd name="T11" fmla="*/ 137134 h 170"/>
              <a:gd name="T12" fmla="*/ 0 w 258"/>
              <a:gd name="T13" fmla="*/ 118574 h 170"/>
              <a:gd name="T14" fmla="*/ 54759 w 258"/>
              <a:gd name="T15" fmla="*/ 12373 h 170"/>
              <a:gd name="T16" fmla="*/ 65326 w 258"/>
              <a:gd name="T17" fmla="*/ 0 h 170"/>
              <a:gd name="T18" fmla="*/ 120085 w 258"/>
              <a:gd name="T19" fmla="*/ 43305 h 1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8" h="170">
                <a:moveTo>
                  <a:pt x="172" y="54"/>
                </a:moveTo>
                <a:lnTo>
                  <a:pt x="211" y="62"/>
                </a:lnTo>
                <a:lnTo>
                  <a:pt x="226" y="78"/>
                </a:lnTo>
                <a:lnTo>
                  <a:pt x="258" y="108"/>
                </a:lnTo>
                <a:lnTo>
                  <a:pt x="211" y="147"/>
                </a:lnTo>
                <a:lnTo>
                  <a:pt x="54" y="170"/>
                </a:lnTo>
                <a:lnTo>
                  <a:pt x="0" y="147"/>
                </a:lnTo>
                <a:lnTo>
                  <a:pt x="78" y="15"/>
                </a:lnTo>
                <a:lnTo>
                  <a:pt x="93" y="0"/>
                </a:lnTo>
                <a:lnTo>
                  <a:pt x="172" y="5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143"/>
          <p:cNvSpPr>
            <a:spLocks noChangeAspect="1"/>
          </p:cNvSpPr>
          <p:nvPr/>
        </p:nvSpPr>
        <p:spPr bwMode="auto">
          <a:xfrm>
            <a:off x="1107416" y="6444547"/>
            <a:ext cx="532918" cy="404402"/>
          </a:xfrm>
          <a:custGeom>
            <a:avLst/>
            <a:gdLst>
              <a:gd name="T0" fmla="*/ 0 w 299"/>
              <a:gd name="T1" fmla="*/ 118203 h 209"/>
              <a:gd name="T2" fmla="*/ 0 w 299"/>
              <a:gd name="T3" fmla="*/ 105869 h 209"/>
              <a:gd name="T4" fmla="*/ 11535 w 299"/>
              <a:gd name="T5" fmla="*/ 86340 h 209"/>
              <a:gd name="T6" fmla="*/ 0 w 299"/>
              <a:gd name="T7" fmla="*/ 56532 h 209"/>
              <a:gd name="T8" fmla="*/ 22108 w 299"/>
              <a:gd name="T9" fmla="*/ 37003 h 209"/>
              <a:gd name="T10" fmla="*/ 44216 w 299"/>
              <a:gd name="T11" fmla="*/ 19529 h 209"/>
              <a:gd name="T12" fmla="*/ 38449 w 299"/>
              <a:gd name="T13" fmla="*/ 19529 h 209"/>
              <a:gd name="T14" fmla="*/ 44216 w 299"/>
              <a:gd name="T15" fmla="*/ 12334 h 209"/>
              <a:gd name="T16" fmla="*/ 71131 w 299"/>
              <a:gd name="T17" fmla="*/ 0 h 209"/>
              <a:gd name="T18" fmla="*/ 204741 w 299"/>
              <a:gd name="T19" fmla="*/ 0 h 209"/>
              <a:gd name="T20" fmla="*/ 209547 w 299"/>
              <a:gd name="T21" fmla="*/ 0 h 209"/>
              <a:gd name="T22" fmla="*/ 209547 w 299"/>
              <a:gd name="T23" fmla="*/ 24669 h 209"/>
              <a:gd name="T24" fmla="*/ 204741 w 299"/>
              <a:gd name="T25" fmla="*/ 37003 h 209"/>
              <a:gd name="T26" fmla="*/ 209547 w 299"/>
              <a:gd name="T27" fmla="*/ 43170 h 209"/>
              <a:gd name="T28" fmla="*/ 209547 w 299"/>
              <a:gd name="T29" fmla="*/ 105869 h 209"/>
              <a:gd name="T30" fmla="*/ 204741 w 299"/>
              <a:gd name="T31" fmla="*/ 167541 h 209"/>
              <a:gd name="T32" fmla="*/ 76898 w 299"/>
              <a:gd name="T33" fmla="*/ 167541 h 209"/>
              <a:gd name="T34" fmla="*/ 44216 w 299"/>
              <a:gd name="T35" fmla="*/ 155206 h 209"/>
              <a:gd name="T36" fmla="*/ 54790 w 299"/>
              <a:gd name="T37" fmla="*/ 143900 h 209"/>
              <a:gd name="T38" fmla="*/ 11535 w 299"/>
              <a:gd name="T39" fmla="*/ 143900 h 209"/>
              <a:gd name="T40" fmla="*/ 0 w 299"/>
              <a:gd name="T41" fmla="*/ 136705 h 209"/>
              <a:gd name="T42" fmla="*/ 0 w 299"/>
              <a:gd name="T43" fmla="*/ 118203 h 20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99" h="209">
                <a:moveTo>
                  <a:pt x="0" y="147"/>
                </a:moveTo>
                <a:lnTo>
                  <a:pt x="0" y="132"/>
                </a:lnTo>
                <a:lnTo>
                  <a:pt x="16" y="108"/>
                </a:lnTo>
                <a:lnTo>
                  <a:pt x="0" y="70"/>
                </a:lnTo>
                <a:lnTo>
                  <a:pt x="32" y="46"/>
                </a:lnTo>
                <a:lnTo>
                  <a:pt x="63" y="24"/>
                </a:lnTo>
                <a:lnTo>
                  <a:pt x="55" y="24"/>
                </a:lnTo>
                <a:lnTo>
                  <a:pt x="63" y="15"/>
                </a:lnTo>
                <a:lnTo>
                  <a:pt x="102" y="0"/>
                </a:lnTo>
                <a:lnTo>
                  <a:pt x="292" y="0"/>
                </a:lnTo>
                <a:lnTo>
                  <a:pt x="299" y="0"/>
                </a:lnTo>
                <a:lnTo>
                  <a:pt x="299" y="31"/>
                </a:lnTo>
                <a:lnTo>
                  <a:pt x="292" y="46"/>
                </a:lnTo>
                <a:lnTo>
                  <a:pt x="299" y="54"/>
                </a:lnTo>
                <a:lnTo>
                  <a:pt x="299" y="132"/>
                </a:lnTo>
                <a:lnTo>
                  <a:pt x="292" y="209"/>
                </a:lnTo>
                <a:lnTo>
                  <a:pt x="110" y="209"/>
                </a:lnTo>
                <a:lnTo>
                  <a:pt x="63" y="194"/>
                </a:lnTo>
                <a:lnTo>
                  <a:pt x="78" y="179"/>
                </a:lnTo>
                <a:lnTo>
                  <a:pt x="16" y="179"/>
                </a:lnTo>
                <a:lnTo>
                  <a:pt x="0" y="170"/>
                </a:lnTo>
                <a:lnTo>
                  <a:pt x="0" y="1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144"/>
          <p:cNvSpPr>
            <a:spLocks noChangeAspect="1"/>
          </p:cNvSpPr>
          <p:nvPr/>
        </p:nvSpPr>
        <p:spPr bwMode="auto">
          <a:xfrm>
            <a:off x="1896489" y="6444547"/>
            <a:ext cx="656579" cy="494269"/>
          </a:xfrm>
          <a:custGeom>
            <a:avLst/>
            <a:gdLst>
              <a:gd name="T0" fmla="*/ 257835 w 370"/>
              <a:gd name="T1" fmla="*/ 160843 h 256"/>
              <a:gd name="T2" fmla="*/ 257835 w 370"/>
              <a:gd name="T3" fmla="*/ 180309 h 256"/>
              <a:gd name="T4" fmla="*/ 49842 w 370"/>
              <a:gd name="T5" fmla="*/ 180309 h 256"/>
              <a:gd name="T6" fmla="*/ 49842 w 370"/>
              <a:gd name="T7" fmla="*/ 203872 h 256"/>
              <a:gd name="T8" fmla="*/ 0 w 370"/>
              <a:gd name="T9" fmla="*/ 154697 h 256"/>
              <a:gd name="T10" fmla="*/ 4792 w 370"/>
              <a:gd name="T11" fmla="*/ 55322 h 256"/>
              <a:gd name="T12" fmla="*/ 4792 w 370"/>
              <a:gd name="T13" fmla="*/ 36881 h 256"/>
              <a:gd name="T14" fmla="*/ 126521 w 370"/>
              <a:gd name="T15" fmla="*/ 43028 h 256"/>
              <a:gd name="T16" fmla="*/ 126521 w 370"/>
              <a:gd name="T17" fmla="*/ 0 h 256"/>
              <a:gd name="T18" fmla="*/ 153359 w 370"/>
              <a:gd name="T19" fmla="*/ 0 h 256"/>
              <a:gd name="T20" fmla="*/ 153359 w 370"/>
              <a:gd name="T21" fmla="*/ 24588 h 256"/>
              <a:gd name="T22" fmla="*/ 175405 w 370"/>
              <a:gd name="T23" fmla="*/ 19465 h 256"/>
              <a:gd name="T24" fmla="*/ 203201 w 370"/>
              <a:gd name="T25" fmla="*/ 36881 h 256"/>
              <a:gd name="T26" fmla="*/ 197450 w 370"/>
              <a:gd name="T27" fmla="*/ 43028 h 256"/>
              <a:gd name="T28" fmla="*/ 224288 w 370"/>
              <a:gd name="T29" fmla="*/ 80934 h 256"/>
              <a:gd name="T30" fmla="*/ 224288 w 370"/>
              <a:gd name="T31" fmla="*/ 105521 h 256"/>
              <a:gd name="T32" fmla="*/ 235790 w 370"/>
              <a:gd name="T33" fmla="*/ 111668 h 256"/>
              <a:gd name="T34" fmla="*/ 257835 w 370"/>
              <a:gd name="T35" fmla="*/ 160843 h 25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70" h="256">
                <a:moveTo>
                  <a:pt x="370" y="202"/>
                </a:moveTo>
                <a:lnTo>
                  <a:pt x="370" y="226"/>
                </a:lnTo>
                <a:lnTo>
                  <a:pt x="71" y="226"/>
                </a:lnTo>
                <a:lnTo>
                  <a:pt x="71" y="256"/>
                </a:lnTo>
                <a:lnTo>
                  <a:pt x="0" y="194"/>
                </a:lnTo>
                <a:lnTo>
                  <a:pt x="7" y="70"/>
                </a:lnTo>
                <a:lnTo>
                  <a:pt x="7" y="46"/>
                </a:lnTo>
                <a:lnTo>
                  <a:pt x="181" y="54"/>
                </a:lnTo>
                <a:lnTo>
                  <a:pt x="181" y="0"/>
                </a:lnTo>
                <a:lnTo>
                  <a:pt x="220" y="0"/>
                </a:lnTo>
                <a:lnTo>
                  <a:pt x="220" y="31"/>
                </a:lnTo>
                <a:lnTo>
                  <a:pt x="252" y="24"/>
                </a:lnTo>
                <a:lnTo>
                  <a:pt x="291" y="46"/>
                </a:lnTo>
                <a:lnTo>
                  <a:pt x="283" y="54"/>
                </a:lnTo>
                <a:lnTo>
                  <a:pt x="322" y="101"/>
                </a:lnTo>
                <a:lnTo>
                  <a:pt x="322" y="132"/>
                </a:lnTo>
                <a:lnTo>
                  <a:pt x="339" y="140"/>
                </a:lnTo>
                <a:lnTo>
                  <a:pt x="370" y="20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145"/>
          <p:cNvSpPr>
            <a:spLocks noChangeAspect="1"/>
          </p:cNvSpPr>
          <p:nvPr/>
        </p:nvSpPr>
        <p:spPr bwMode="auto">
          <a:xfrm>
            <a:off x="1572616" y="5545878"/>
            <a:ext cx="518198" cy="524225"/>
          </a:xfrm>
          <a:custGeom>
            <a:avLst/>
            <a:gdLst>
              <a:gd name="T0" fmla="*/ 0 w 291"/>
              <a:gd name="T1" fmla="*/ 216867 h 268"/>
              <a:gd name="T2" fmla="*/ 11526 w 291"/>
              <a:gd name="T3" fmla="*/ 191050 h 268"/>
              <a:gd name="T4" fmla="*/ 0 w 291"/>
              <a:gd name="T5" fmla="*/ 191050 h 268"/>
              <a:gd name="T6" fmla="*/ 0 w 291"/>
              <a:gd name="T7" fmla="*/ 171428 h 268"/>
              <a:gd name="T8" fmla="*/ 0 w 291"/>
              <a:gd name="T9" fmla="*/ 120826 h 268"/>
              <a:gd name="T10" fmla="*/ 0 w 291"/>
              <a:gd name="T11" fmla="*/ 102237 h 268"/>
              <a:gd name="T12" fmla="*/ 0 w 291"/>
              <a:gd name="T13" fmla="*/ 38210 h 268"/>
              <a:gd name="T14" fmla="*/ 0 w 291"/>
              <a:gd name="T15" fmla="*/ 25818 h 268"/>
              <a:gd name="T16" fmla="*/ 60509 w 291"/>
              <a:gd name="T17" fmla="*/ 25818 h 268"/>
              <a:gd name="T18" fmla="*/ 94126 w 291"/>
              <a:gd name="T19" fmla="*/ 0 h 268"/>
              <a:gd name="T20" fmla="*/ 110454 w 291"/>
              <a:gd name="T21" fmla="*/ 6196 h 268"/>
              <a:gd name="T22" fmla="*/ 104691 w 291"/>
              <a:gd name="T23" fmla="*/ 20654 h 268"/>
              <a:gd name="T24" fmla="*/ 115256 w 291"/>
              <a:gd name="T25" fmla="*/ 20654 h 268"/>
              <a:gd name="T26" fmla="*/ 115256 w 291"/>
              <a:gd name="T27" fmla="*/ 38210 h 268"/>
              <a:gd name="T28" fmla="*/ 138307 w 291"/>
              <a:gd name="T29" fmla="*/ 38210 h 268"/>
              <a:gd name="T30" fmla="*/ 153675 w 291"/>
              <a:gd name="T31" fmla="*/ 64027 h 268"/>
              <a:gd name="T32" fmla="*/ 170963 w 291"/>
              <a:gd name="T33" fmla="*/ 64027 h 268"/>
              <a:gd name="T34" fmla="*/ 176726 w 291"/>
              <a:gd name="T35" fmla="*/ 76420 h 268"/>
              <a:gd name="T36" fmla="*/ 203619 w 291"/>
              <a:gd name="T37" fmla="*/ 88812 h 268"/>
              <a:gd name="T38" fmla="*/ 176726 w 291"/>
              <a:gd name="T39" fmla="*/ 95009 h 268"/>
              <a:gd name="T40" fmla="*/ 176726 w 291"/>
              <a:gd name="T41" fmla="*/ 120826 h 268"/>
              <a:gd name="T42" fmla="*/ 159438 w 291"/>
              <a:gd name="T43" fmla="*/ 120826 h 268"/>
              <a:gd name="T44" fmla="*/ 159438 w 291"/>
              <a:gd name="T45" fmla="*/ 146644 h 268"/>
              <a:gd name="T46" fmla="*/ 147912 w 291"/>
              <a:gd name="T47" fmla="*/ 153873 h 268"/>
              <a:gd name="T48" fmla="*/ 147912 w 291"/>
              <a:gd name="T49" fmla="*/ 191050 h 268"/>
              <a:gd name="T50" fmla="*/ 126782 w 291"/>
              <a:gd name="T51" fmla="*/ 191050 h 268"/>
              <a:gd name="T52" fmla="*/ 71075 w 291"/>
              <a:gd name="T53" fmla="*/ 197246 h 268"/>
              <a:gd name="T54" fmla="*/ 60509 w 291"/>
              <a:gd name="T55" fmla="*/ 203442 h 268"/>
              <a:gd name="T56" fmla="*/ 26893 w 291"/>
              <a:gd name="T57" fmla="*/ 203442 h 268"/>
              <a:gd name="T58" fmla="*/ 0 w 291"/>
              <a:gd name="T59" fmla="*/ 216867 h 26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91" h="268">
                <a:moveTo>
                  <a:pt x="0" y="268"/>
                </a:moveTo>
                <a:lnTo>
                  <a:pt x="16" y="236"/>
                </a:lnTo>
                <a:lnTo>
                  <a:pt x="0" y="236"/>
                </a:lnTo>
                <a:lnTo>
                  <a:pt x="0" y="212"/>
                </a:lnTo>
                <a:lnTo>
                  <a:pt x="0" y="149"/>
                </a:lnTo>
                <a:lnTo>
                  <a:pt x="0" y="126"/>
                </a:lnTo>
                <a:lnTo>
                  <a:pt x="0" y="47"/>
                </a:lnTo>
                <a:lnTo>
                  <a:pt x="0" y="32"/>
                </a:lnTo>
                <a:lnTo>
                  <a:pt x="87" y="32"/>
                </a:lnTo>
                <a:lnTo>
                  <a:pt x="134" y="0"/>
                </a:lnTo>
                <a:lnTo>
                  <a:pt x="158" y="8"/>
                </a:lnTo>
                <a:lnTo>
                  <a:pt x="149" y="25"/>
                </a:lnTo>
                <a:lnTo>
                  <a:pt x="165" y="25"/>
                </a:lnTo>
                <a:lnTo>
                  <a:pt x="165" y="47"/>
                </a:lnTo>
                <a:lnTo>
                  <a:pt x="197" y="47"/>
                </a:lnTo>
                <a:lnTo>
                  <a:pt x="220" y="79"/>
                </a:lnTo>
                <a:lnTo>
                  <a:pt x="244" y="79"/>
                </a:lnTo>
                <a:lnTo>
                  <a:pt x="252" y="95"/>
                </a:lnTo>
                <a:lnTo>
                  <a:pt x="291" y="110"/>
                </a:lnTo>
                <a:lnTo>
                  <a:pt x="252" y="118"/>
                </a:lnTo>
                <a:lnTo>
                  <a:pt x="252" y="149"/>
                </a:lnTo>
                <a:lnTo>
                  <a:pt x="228" y="149"/>
                </a:lnTo>
                <a:lnTo>
                  <a:pt x="228" y="181"/>
                </a:lnTo>
                <a:lnTo>
                  <a:pt x="212" y="190"/>
                </a:lnTo>
                <a:lnTo>
                  <a:pt x="212" y="236"/>
                </a:lnTo>
                <a:lnTo>
                  <a:pt x="181" y="236"/>
                </a:lnTo>
                <a:lnTo>
                  <a:pt x="102" y="244"/>
                </a:lnTo>
                <a:lnTo>
                  <a:pt x="87" y="251"/>
                </a:lnTo>
                <a:lnTo>
                  <a:pt x="39" y="251"/>
                </a:lnTo>
                <a:lnTo>
                  <a:pt x="0" y="26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146"/>
          <p:cNvSpPr>
            <a:spLocks noChangeAspect="1"/>
          </p:cNvSpPr>
          <p:nvPr/>
        </p:nvSpPr>
        <p:spPr bwMode="auto">
          <a:xfrm>
            <a:off x="3689570" y="4410560"/>
            <a:ext cx="403371" cy="374444"/>
          </a:xfrm>
          <a:custGeom>
            <a:avLst/>
            <a:gdLst>
              <a:gd name="T0" fmla="*/ 11499 w 227"/>
              <a:gd name="T1" fmla="*/ 128589 h 195"/>
              <a:gd name="T2" fmla="*/ 11499 w 227"/>
              <a:gd name="T3" fmla="*/ 111240 h 195"/>
              <a:gd name="T4" fmla="*/ 0 w 227"/>
              <a:gd name="T5" fmla="*/ 80623 h 195"/>
              <a:gd name="T6" fmla="*/ 11499 w 227"/>
              <a:gd name="T7" fmla="*/ 61233 h 195"/>
              <a:gd name="T8" fmla="*/ 26832 w 227"/>
              <a:gd name="T9" fmla="*/ 30616 h 195"/>
              <a:gd name="T10" fmla="*/ 11499 w 227"/>
              <a:gd name="T11" fmla="*/ 12247 h 195"/>
              <a:gd name="T12" fmla="*/ 32582 w 227"/>
              <a:gd name="T13" fmla="*/ 0 h 195"/>
              <a:gd name="T14" fmla="*/ 65164 w 227"/>
              <a:gd name="T15" fmla="*/ 55110 h 195"/>
              <a:gd name="T16" fmla="*/ 70914 w 227"/>
              <a:gd name="T17" fmla="*/ 50007 h 195"/>
              <a:gd name="T18" fmla="*/ 103495 w 227"/>
              <a:gd name="T19" fmla="*/ 36740 h 195"/>
              <a:gd name="T20" fmla="*/ 131286 w 227"/>
              <a:gd name="T21" fmla="*/ 61233 h 195"/>
              <a:gd name="T22" fmla="*/ 158118 w 227"/>
              <a:gd name="T23" fmla="*/ 61233 h 195"/>
              <a:gd name="T24" fmla="*/ 158118 w 227"/>
              <a:gd name="T25" fmla="*/ 74500 h 195"/>
              <a:gd name="T26" fmla="*/ 152368 w 227"/>
              <a:gd name="T27" fmla="*/ 74500 h 195"/>
              <a:gd name="T28" fmla="*/ 131286 w 227"/>
              <a:gd name="T29" fmla="*/ 111240 h 195"/>
              <a:gd name="T30" fmla="*/ 91996 w 227"/>
              <a:gd name="T31" fmla="*/ 111240 h 195"/>
              <a:gd name="T32" fmla="*/ 70914 w 227"/>
              <a:gd name="T33" fmla="*/ 149000 h 195"/>
              <a:gd name="T34" fmla="*/ 81455 w 227"/>
              <a:gd name="T35" fmla="*/ 154103 h 195"/>
              <a:gd name="T36" fmla="*/ 11499 w 227"/>
              <a:gd name="T37" fmla="*/ 154103 h 195"/>
              <a:gd name="T38" fmla="*/ 0 w 227"/>
              <a:gd name="T39" fmla="*/ 149000 h 195"/>
              <a:gd name="T40" fmla="*/ 11499 w 227"/>
              <a:gd name="T41" fmla="*/ 128589 h 19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27" h="195">
                <a:moveTo>
                  <a:pt x="16" y="163"/>
                </a:moveTo>
                <a:lnTo>
                  <a:pt x="16" y="141"/>
                </a:lnTo>
                <a:lnTo>
                  <a:pt x="0" y="102"/>
                </a:lnTo>
                <a:lnTo>
                  <a:pt x="16" y="78"/>
                </a:lnTo>
                <a:lnTo>
                  <a:pt x="39" y="39"/>
                </a:lnTo>
                <a:lnTo>
                  <a:pt x="16" y="16"/>
                </a:lnTo>
                <a:lnTo>
                  <a:pt x="47" y="0"/>
                </a:lnTo>
                <a:lnTo>
                  <a:pt x="93" y="70"/>
                </a:lnTo>
                <a:lnTo>
                  <a:pt x="102" y="63"/>
                </a:lnTo>
                <a:lnTo>
                  <a:pt x="149" y="47"/>
                </a:lnTo>
                <a:lnTo>
                  <a:pt x="188" y="78"/>
                </a:lnTo>
                <a:lnTo>
                  <a:pt x="227" y="78"/>
                </a:lnTo>
                <a:lnTo>
                  <a:pt x="227" y="94"/>
                </a:lnTo>
                <a:lnTo>
                  <a:pt x="219" y="94"/>
                </a:lnTo>
                <a:lnTo>
                  <a:pt x="188" y="141"/>
                </a:lnTo>
                <a:lnTo>
                  <a:pt x="132" y="141"/>
                </a:lnTo>
                <a:lnTo>
                  <a:pt x="102" y="188"/>
                </a:lnTo>
                <a:lnTo>
                  <a:pt x="117" y="195"/>
                </a:lnTo>
                <a:lnTo>
                  <a:pt x="16" y="195"/>
                </a:lnTo>
                <a:lnTo>
                  <a:pt x="0" y="188"/>
                </a:lnTo>
                <a:lnTo>
                  <a:pt x="16" y="16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147"/>
          <p:cNvSpPr>
            <a:spLocks noChangeAspect="1"/>
          </p:cNvSpPr>
          <p:nvPr/>
        </p:nvSpPr>
        <p:spPr bwMode="auto">
          <a:xfrm>
            <a:off x="4670024" y="6321730"/>
            <a:ext cx="600638" cy="745894"/>
          </a:xfrm>
          <a:custGeom>
            <a:avLst/>
            <a:gdLst>
              <a:gd name="T0" fmla="*/ 60563 w 336"/>
              <a:gd name="T1" fmla="*/ 258437 h 384"/>
              <a:gd name="T2" fmla="*/ 60563 w 336"/>
              <a:gd name="T3" fmla="*/ 238874 h 384"/>
              <a:gd name="T4" fmla="*/ 60563 w 336"/>
              <a:gd name="T5" fmla="*/ 245051 h 384"/>
              <a:gd name="T6" fmla="*/ 49988 w 336"/>
              <a:gd name="T7" fmla="*/ 238874 h 384"/>
              <a:gd name="T8" fmla="*/ 17304 w 336"/>
              <a:gd name="T9" fmla="*/ 238874 h 384"/>
              <a:gd name="T10" fmla="*/ 17304 w 336"/>
              <a:gd name="T11" fmla="*/ 137970 h 384"/>
              <a:gd name="T12" fmla="*/ 26917 w 336"/>
              <a:gd name="T13" fmla="*/ 87518 h 384"/>
              <a:gd name="T14" fmla="*/ 17304 w 336"/>
              <a:gd name="T15" fmla="*/ 62807 h 384"/>
              <a:gd name="T16" fmla="*/ 0 w 336"/>
              <a:gd name="T17" fmla="*/ 0 h 384"/>
              <a:gd name="T18" fmla="*/ 104783 w 336"/>
              <a:gd name="T19" fmla="*/ 24711 h 384"/>
              <a:gd name="T20" fmla="*/ 125932 w 336"/>
              <a:gd name="T21" fmla="*/ 137970 h 384"/>
              <a:gd name="T22" fmla="*/ 175921 w 336"/>
              <a:gd name="T23" fmla="*/ 156503 h 384"/>
              <a:gd name="T24" fmla="*/ 235522 w 336"/>
              <a:gd name="T25" fmla="*/ 156503 h 384"/>
              <a:gd name="T26" fmla="*/ 208605 w 336"/>
              <a:gd name="T27" fmla="*/ 169889 h 384"/>
              <a:gd name="T28" fmla="*/ 175921 w 336"/>
              <a:gd name="T29" fmla="*/ 207985 h 384"/>
              <a:gd name="T30" fmla="*/ 170153 w 336"/>
              <a:gd name="T31" fmla="*/ 238874 h 384"/>
              <a:gd name="T32" fmla="*/ 159578 w 336"/>
              <a:gd name="T33" fmla="*/ 245051 h 384"/>
              <a:gd name="T34" fmla="*/ 137468 w 336"/>
              <a:gd name="T35" fmla="*/ 289325 h 384"/>
              <a:gd name="T36" fmla="*/ 125932 w 336"/>
              <a:gd name="T37" fmla="*/ 289325 h 384"/>
              <a:gd name="T38" fmla="*/ 132662 w 336"/>
              <a:gd name="T39" fmla="*/ 308888 h 384"/>
              <a:gd name="T40" fmla="*/ 93248 w 336"/>
              <a:gd name="T41" fmla="*/ 284177 h 384"/>
              <a:gd name="T42" fmla="*/ 60563 w 336"/>
              <a:gd name="T43" fmla="*/ 258437 h 38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6" h="384">
                <a:moveTo>
                  <a:pt x="86" y="321"/>
                </a:moveTo>
                <a:lnTo>
                  <a:pt x="86" y="297"/>
                </a:lnTo>
                <a:lnTo>
                  <a:pt x="86" y="305"/>
                </a:lnTo>
                <a:lnTo>
                  <a:pt x="71" y="297"/>
                </a:lnTo>
                <a:lnTo>
                  <a:pt x="24" y="297"/>
                </a:lnTo>
                <a:lnTo>
                  <a:pt x="24" y="172"/>
                </a:lnTo>
                <a:lnTo>
                  <a:pt x="39" y="109"/>
                </a:lnTo>
                <a:lnTo>
                  <a:pt x="24" y="78"/>
                </a:lnTo>
                <a:lnTo>
                  <a:pt x="0" y="0"/>
                </a:lnTo>
                <a:lnTo>
                  <a:pt x="149" y="31"/>
                </a:lnTo>
                <a:lnTo>
                  <a:pt x="180" y="172"/>
                </a:lnTo>
                <a:lnTo>
                  <a:pt x="251" y="195"/>
                </a:lnTo>
                <a:lnTo>
                  <a:pt x="336" y="195"/>
                </a:lnTo>
                <a:lnTo>
                  <a:pt x="297" y="211"/>
                </a:lnTo>
                <a:lnTo>
                  <a:pt x="251" y="258"/>
                </a:lnTo>
                <a:lnTo>
                  <a:pt x="243" y="297"/>
                </a:lnTo>
                <a:lnTo>
                  <a:pt x="228" y="305"/>
                </a:lnTo>
                <a:lnTo>
                  <a:pt x="196" y="360"/>
                </a:lnTo>
                <a:lnTo>
                  <a:pt x="180" y="360"/>
                </a:lnTo>
                <a:lnTo>
                  <a:pt x="189" y="384"/>
                </a:lnTo>
                <a:lnTo>
                  <a:pt x="133" y="353"/>
                </a:lnTo>
                <a:lnTo>
                  <a:pt x="86" y="321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9" name="Freeform 148"/>
          <p:cNvSpPr>
            <a:spLocks noChangeAspect="1"/>
          </p:cNvSpPr>
          <p:nvPr/>
        </p:nvSpPr>
        <p:spPr bwMode="auto">
          <a:xfrm>
            <a:off x="1864101" y="5758564"/>
            <a:ext cx="580030" cy="488276"/>
          </a:xfrm>
          <a:custGeom>
            <a:avLst/>
            <a:gdLst>
              <a:gd name="T0" fmla="*/ 182666 w 325"/>
              <a:gd name="T1" fmla="*/ 30874 h 251"/>
              <a:gd name="T2" fmla="*/ 195164 w 325"/>
              <a:gd name="T3" fmla="*/ 56602 h 251"/>
              <a:gd name="T4" fmla="*/ 195164 w 325"/>
              <a:gd name="T5" fmla="*/ 63806 h 251"/>
              <a:gd name="T6" fmla="*/ 195164 w 325"/>
              <a:gd name="T7" fmla="*/ 88506 h 251"/>
              <a:gd name="T8" fmla="*/ 227852 w 325"/>
              <a:gd name="T9" fmla="*/ 113205 h 251"/>
              <a:gd name="T10" fmla="*/ 227852 w 325"/>
              <a:gd name="T11" fmla="*/ 132758 h 251"/>
              <a:gd name="T12" fmla="*/ 210547 w 325"/>
              <a:gd name="T13" fmla="*/ 132758 h 251"/>
              <a:gd name="T14" fmla="*/ 205740 w 325"/>
              <a:gd name="T15" fmla="*/ 113205 h 251"/>
              <a:gd name="T16" fmla="*/ 172091 w 325"/>
              <a:gd name="T17" fmla="*/ 126584 h 251"/>
              <a:gd name="T18" fmla="*/ 138442 w 325"/>
              <a:gd name="T19" fmla="*/ 182157 h 251"/>
              <a:gd name="T20" fmla="*/ 104793 w 325"/>
              <a:gd name="T21" fmla="*/ 195536 h 251"/>
              <a:gd name="T22" fmla="*/ 104793 w 325"/>
              <a:gd name="T23" fmla="*/ 201711 h 251"/>
              <a:gd name="T24" fmla="*/ 66337 w 325"/>
              <a:gd name="T25" fmla="*/ 201711 h 251"/>
              <a:gd name="T26" fmla="*/ 66337 w 325"/>
              <a:gd name="T27" fmla="*/ 195536 h 251"/>
              <a:gd name="T28" fmla="*/ 55761 w 325"/>
              <a:gd name="T29" fmla="*/ 201711 h 251"/>
              <a:gd name="T30" fmla="*/ 44224 w 325"/>
              <a:gd name="T31" fmla="*/ 177011 h 251"/>
              <a:gd name="T32" fmla="*/ 32688 w 325"/>
              <a:gd name="T33" fmla="*/ 182157 h 251"/>
              <a:gd name="T34" fmla="*/ 32688 w 325"/>
              <a:gd name="T35" fmla="*/ 170836 h 251"/>
              <a:gd name="T36" fmla="*/ 22112 w 325"/>
              <a:gd name="T37" fmla="*/ 170836 h 251"/>
              <a:gd name="T38" fmla="*/ 22112 w 325"/>
              <a:gd name="T39" fmla="*/ 145108 h 251"/>
              <a:gd name="T40" fmla="*/ 17305 w 325"/>
              <a:gd name="T41" fmla="*/ 132758 h 251"/>
              <a:gd name="T42" fmla="*/ 17305 w 325"/>
              <a:gd name="T43" fmla="*/ 126584 h 251"/>
              <a:gd name="T44" fmla="*/ 0 w 325"/>
              <a:gd name="T45" fmla="*/ 113205 h 251"/>
              <a:gd name="T46" fmla="*/ 11537 w 325"/>
              <a:gd name="T47" fmla="*/ 100855 h 251"/>
              <a:gd name="T48" fmla="*/ 32688 w 325"/>
              <a:gd name="T49" fmla="*/ 100855 h 251"/>
              <a:gd name="T50" fmla="*/ 32688 w 325"/>
              <a:gd name="T51" fmla="*/ 63806 h 251"/>
              <a:gd name="T52" fmla="*/ 44224 w 325"/>
              <a:gd name="T53" fmla="*/ 56602 h 251"/>
              <a:gd name="T54" fmla="*/ 44224 w 325"/>
              <a:gd name="T55" fmla="*/ 30874 h 251"/>
              <a:gd name="T56" fmla="*/ 60568 w 325"/>
              <a:gd name="T57" fmla="*/ 30874 h 251"/>
              <a:gd name="T58" fmla="*/ 60568 w 325"/>
              <a:gd name="T59" fmla="*/ 6175 h 251"/>
              <a:gd name="T60" fmla="*/ 89410 w 325"/>
              <a:gd name="T61" fmla="*/ 0 h 251"/>
              <a:gd name="T62" fmla="*/ 104793 w 325"/>
              <a:gd name="T63" fmla="*/ 6175 h 251"/>
              <a:gd name="T64" fmla="*/ 117291 w 325"/>
              <a:gd name="T65" fmla="*/ 0 h 251"/>
              <a:gd name="T66" fmla="*/ 117291 w 325"/>
              <a:gd name="T67" fmla="*/ 6175 h 251"/>
              <a:gd name="T68" fmla="*/ 127866 w 325"/>
              <a:gd name="T69" fmla="*/ 30874 h 251"/>
              <a:gd name="T70" fmla="*/ 182666 w 325"/>
              <a:gd name="T71" fmla="*/ 30874 h 25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25" h="251">
                <a:moveTo>
                  <a:pt x="261" y="39"/>
                </a:moveTo>
                <a:lnTo>
                  <a:pt x="278" y="71"/>
                </a:lnTo>
                <a:lnTo>
                  <a:pt x="278" y="79"/>
                </a:lnTo>
                <a:lnTo>
                  <a:pt x="278" y="110"/>
                </a:lnTo>
                <a:lnTo>
                  <a:pt x="325" y="141"/>
                </a:lnTo>
                <a:lnTo>
                  <a:pt x="325" y="165"/>
                </a:lnTo>
                <a:lnTo>
                  <a:pt x="301" y="165"/>
                </a:lnTo>
                <a:lnTo>
                  <a:pt x="293" y="141"/>
                </a:lnTo>
                <a:lnTo>
                  <a:pt x="246" y="157"/>
                </a:lnTo>
                <a:lnTo>
                  <a:pt x="198" y="227"/>
                </a:lnTo>
                <a:lnTo>
                  <a:pt x="150" y="243"/>
                </a:lnTo>
                <a:lnTo>
                  <a:pt x="150" y="251"/>
                </a:lnTo>
                <a:lnTo>
                  <a:pt x="95" y="251"/>
                </a:lnTo>
                <a:lnTo>
                  <a:pt x="95" y="243"/>
                </a:lnTo>
                <a:lnTo>
                  <a:pt x="79" y="251"/>
                </a:lnTo>
                <a:lnTo>
                  <a:pt x="63" y="220"/>
                </a:lnTo>
                <a:lnTo>
                  <a:pt x="47" y="227"/>
                </a:lnTo>
                <a:lnTo>
                  <a:pt x="47" y="212"/>
                </a:lnTo>
                <a:lnTo>
                  <a:pt x="32" y="212"/>
                </a:lnTo>
                <a:lnTo>
                  <a:pt x="32" y="181"/>
                </a:lnTo>
                <a:lnTo>
                  <a:pt x="24" y="165"/>
                </a:lnTo>
                <a:lnTo>
                  <a:pt x="24" y="157"/>
                </a:lnTo>
                <a:lnTo>
                  <a:pt x="0" y="141"/>
                </a:lnTo>
                <a:lnTo>
                  <a:pt x="16" y="125"/>
                </a:lnTo>
                <a:lnTo>
                  <a:pt x="47" y="125"/>
                </a:lnTo>
                <a:lnTo>
                  <a:pt x="47" y="79"/>
                </a:lnTo>
                <a:lnTo>
                  <a:pt x="63" y="71"/>
                </a:lnTo>
                <a:lnTo>
                  <a:pt x="63" y="39"/>
                </a:lnTo>
                <a:lnTo>
                  <a:pt x="87" y="39"/>
                </a:lnTo>
                <a:lnTo>
                  <a:pt x="87" y="8"/>
                </a:lnTo>
                <a:lnTo>
                  <a:pt x="127" y="0"/>
                </a:lnTo>
                <a:lnTo>
                  <a:pt x="150" y="8"/>
                </a:lnTo>
                <a:lnTo>
                  <a:pt x="167" y="0"/>
                </a:lnTo>
                <a:lnTo>
                  <a:pt x="167" y="8"/>
                </a:lnTo>
                <a:lnTo>
                  <a:pt x="182" y="39"/>
                </a:lnTo>
                <a:lnTo>
                  <a:pt x="261" y="3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149"/>
          <p:cNvSpPr>
            <a:spLocks noChangeAspect="1"/>
          </p:cNvSpPr>
          <p:nvPr/>
        </p:nvSpPr>
        <p:spPr bwMode="auto">
          <a:xfrm>
            <a:off x="3465803" y="6546396"/>
            <a:ext cx="686024" cy="521228"/>
          </a:xfrm>
          <a:custGeom>
            <a:avLst/>
            <a:gdLst>
              <a:gd name="T0" fmla="*/ 88297 w 386"/>
              <a:gd name="T1" fmla="*/ 215611 h 267"/>
              <a:gd name="T2" fmla="*/ 44149 w 386"/>
              <a:gd name="T3" fmla="*/ 196010 h 267"/>
              <a:gd name="T4" fmla="*/ 26873 w 386"/>
              <a:gd name="T5" fmla="*/ 196010 h 267"/>
              <a:gd name="T6" fmla="*/ 11517 w 386"/>
              <a:gd name="T7" fmla="*/ 177441 h 267"/>
              <a:gd name="T8" fmla="*/ 11517 w 386"/>
              <a:gd name="T9" fmla="*/ 165061 h 267"/>
              <a:gd name="T10" fmla="*/ 0 w 386"/>
              <a:gd name="T11" fmla="*/ 145460 h 267"/>
              <a:gd name="T12" fmla="*/ 121888 w 386"/>
              <a:gd name="T13" fmla="*/ 18569 h 267"/>
              <a:gd name="T14" fmla="*/ 115170 w 386"/>
              <a:gd name="T15" fmla="*/ 13411 h 267"/>
              <a:gd name="T16" fmla="*/ 132446 w 386"/>
              <a:gd name="T17" fmla="*/ 0 h 267"/>
              <a:gd name="T18" fmla="*/ 132446 w 386"/>
              <a:gd name="T19" fmla="*/ 13411 h 267"/>
              <a:gd name="T20" fmla="*/ 132446 w 386"/>
              <a:gd name="T21" fmla="*/ 18569 h 267"/>
              <a:gd name="T22" fmla="*/ 148761 w 386"/>
              <a:gd name="T23" fmla="*/ 25791 h 267"/>
              <a:gd name="T24" fmla="*/ 153560 w 386"/>
              <a:gd name="T25" fmla="*/ 44360 h 267"/>
              <a:gd name="T26" fmla="*/ 237059 w 386"/>
              <a:gd name="T27" fmla="*/ 88720 h 267"/>
              <a:gd name="T28" fmla="*/ 247616 w 386"/>
              <a:gd name="T29" fmla="*/ 113480 h 267"/>
              <a:gd name="T30" fmla="*/ 269690 w 386"/>
              <a:gd name="T31" fmla="*/ 139270 h 267"/>
              <a:gd name="T32" fmla="*/ 247616 w 386"/>
              <a:gd name="T33" fmla="*/ 125859 h 267"/>
              <a:gd name="T34" fmla="*/ 247616 w 386"/>
              <a:gd name="T35" fmla="*/ 145460 h 267"/>
              <a:gd name="T36" fmla="*/ 175634 w 386"/>
              <a:gd name="T37" fmla="*/ 196010 h 267"/>
              <a:gd name="T38" fmla="*/ 160278 w 386"/>
              <a:gd name="T39" fmla="*/ 215611 h 267"/>
              <a:gd name="T40" fmla="*/ 98854 w 386"/>
              <a:gd name="T41" fmla="*/ 215611 h 267"/>
              <a:gd name="T42" fmla="*/ 88297 w 386"/>
              <a:gd name="T43" fmla="*/ 215611 h 26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86" h="267">
                <a:moveTo>
                  <a:pt x="126" y="267"/>
                </a:moveTo>
                <a:lnTo>
                  <a:pt x="63" y="243"/>
                </a:lnTo>
                <a:lnTo>
                  <a:pt x="39" y="243"/>
                </a:lnTo>
                <a:lnTo>
                  <a:pt x="16" y="220"/>
                </a:lnTo>
                <a:lnTo>
                  <a:pt x="16" y="204"/>
                </a:lnTo>
                <a:lnTo>
                  <a:pt x="0" y="180"/>
                </a:lnTo>
                <a:lnTo>
                  <a:pt x="174" y="23"/>
                </a:lnTo>
                <a:lnTo>
                  <a:pt x="165" y="16"/>
                </a:lnTo>
                <a:lnTo>
                  <a:pt x="189" y="0"/>
                </a:lnTo>
                <a:lnTo>
                  <a:pt x="189" y="16"/>
                </a:lnTo>
                <a:lnTo>
                  <a:pt x="189" y="23"/>
                </a:lnTo>
                <a:lnTo>
                  <a:pt x="213" y="32"/>
                </a:lnTo>
                <a:lnTo>
                  <a:pt x="220" y="55"/>
                </a:lnTo>
                <a:lnTo>
                  <a:pt x="339" y="110"/>
                </a:lnTo>
                <a:lnTo>
                  <a:pt x="355" y="141"/>
                </a:lnTo>
                <a:lnTo>
                  <a:pt x="386" y="173"/>
                </a:lnTo>
                <a:lnTo>
                  <a:pt x="355" y="156"/>
                </a:lnTo>
                <a:lnTo>
                  <a:pt x="355" y="180"/>
                </a:lnTo>
                <a:lnTo>
                  <a:pt x="252" y="243"/>
                </a:lnTo>
                <a:lnTo>
                  <a:pt x="229" y="267"/>
                </a:lnTo>
                <a:lnTo>
                  <a:pt x="142" y="267"/>
                </a:lnTo>
                <a:lnTo>
                  <a:pt x="126" y="267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1" name="Freeform 150"/>
          <p:cNvSpPr>
            <a:spLocks noChangeAspect="1"/>
          </p:cNvSpPr>
          <p:nvPr/>
        </p:nvSpPr>
        <p:spPr bwMode="auto">
          <a:xfrm>
            <a:off x="1687442" y="6821988"/>
            <a:ext cx="447534" cy="437352"/>
          </a:xfrm>
          <a:custGeom>
            <a:avLst/>
            <a:gdLst>
              <a:gd name="T0" fmla="*/ 26807 w 252"/>
              <a:gd name="T1" fmla="*/ 179384 h 225"/>
              <a:gd name="T2" fmla="*/ 37338 w 252"/>
              <a:gd name="T3" fmla="*/ 155808 h 225"/>
              <a:gd name="T4" fmla="*/ 22020 w 252"/>
              <a:gd name="T5" fmla="*/ 117881 h 225"/>
              <a:gd name="T6" fmla="*/ 22020 w 252"/>
              <a:gd name="T7" fmla="*/ 98405 h 225"/>
              <a:gd name="T8" fmla="*/ 0 w 252"/>
              <a:gd name="T9" fmla="*/ 98405 h 225"/>
              <a:gd name="T10" fmla="*/ 0 w 252"/>
              <a:gd name="T11" fmla="*/ 12301 h 225"/>
              <a:gd name="T12" fmla="*/ 70847 w 252"/>
              <a:gd name="T13" fmla="*/ 25626 h 225"/>
              <a:gd name="T14" fmla="*/ 82336 w 252"/>
              <a:gd name="T15" fmla="*/ 0 h 225"/>
              <a:gd name="T16" fmla="*/ 131163 w 252"/>
              <a:gd name="T17" fmla="*/ 49203 h 225"/>
              <a:gd name="T18" fmla="*/ 153183 w 252"/>
              <a:gd name="T19" fmla="*/ 49203 h 225"/>
              <a:gd name="T20" fmla="*/ 175203 w 252"/>
              <a:gd name="T21" fmla="*/ 73804 h 225"/>
              <a:gd name="T22" fmla="*/ 169459 w 252"/>
              <a:gd name="T23" fmla="*/ 93280 h 225"/>
              <a:gd name="T24" fmla="*/ 158927 w 252"/>
              <a:gd name="T25" fmla="*/ 93280 h 225"/>
              <a:gd name="T26" fmla="*/ 153183 w 252"/>
              <a:gd name="T27" fmla="*/ 148633 h 225"/>
              <a:gd name="T28" fmla="*/ 148396 w 252"/>
              <a:gd name="T29" fmla="*/ 148633 h 225"/>
              <a:gd name="T30" fmla="*/ 153183 w 252"/>
              <a:gd name="T31" fmla="*/ 155808 h 225"/>
              <a:gd name="T32" fmla="*/ 153183 w 252"/>
              <a:gd name="T33" fmla="*/ 179384 h 225"/>
              <a:gd name="T34" fmla="*/ 70847 w 252"/>
              <a:gd name="T35" fmla="*/ 179384 h 225"/>
              <a:gd name="T36" fmla="*/ 26807 w 252"/>
              <a:gd name="T37" fmla="*/ 179384 h 2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52" h="225">
                <a:moveTo>
                  <a:pt x="39" y="225"/>
                </a:moveTo>
                <a:lnTo>
                  <a:pt x="54" y="195"/>
                </a:lnTo>
                <a:lnTo>
                  <a:pt x="31" y="148"/>
                </a:lnTo>
                <a:lnTo>
                  <a:pt x="31" y="124"/>
                </a:lnTo>
                <a:lnTo>
                  <a:pt x="0" y="124"/>
                </a:lnTo>
                <a:lnTo>
                  <a:pt x="0" y="15"/>
                </a:lnTo>
                <a:lnTo>
                  <a:pt x="102" y="32"/>
                </a:lnTo>
                <a:lnTo>
                  <a:pt x="118" y="0"/>
                </a:lnTo>
                <a:lnTo>
                  <a:pt x="189" y="62"/>
                </a:lnTo>
                <a:lnTo>
                  <a:pt x="221" y="62"/>
                </a:lnTo>
                <a:lnTo>
                  <a:pt x="252" y="93"/>
                </a:lnTo>
                <a:lnTo>
                  <a:pt x="244" y="117"/>
                </a:lnTo>
                <a:lnTo>
                  <a:pt x="228" y="117"/>
                </a:lnTo>
                <a:lnTo>
                  <a:pt x="221" y="186"/>
                </a:lnTo>
                <a:lnTo>
                  <a:pt x="213" y="186"/>
                </a:lnTo>
                <a:lnTo>
                  <a:pt x="221" y="195"/>
                </a:lnTo>
                <a:lnTo>
                  <a:pt x="221" y="225"/>
                </a:lnTo>
                <a:lnTo>
                  <a:pt x="102" y="225"/>
                </a:lnTo>
                <a:lnTo>
                  <a:pt x="39" y="225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2" name="Freeform 151"/>
          <p:cNvSpPr>
            <a:spLocks noChangeAspect="1"/>
          </p:cNvSpPr>
          <p:nvPr/>
        </p:nvSpPr>
        <p:spPr bwMode="auto">
          <a:xfrm>
            <a:off x="2302803" y="8020213"/>
            <a:ext cx="476977" cy="578145"/>
          </a:xfrm>
          <a:custGeom>
            <a:avLst/>
            <a:gdLst>
              <a:gd name="T0" fmla="*/ 16247 w 269"/>
              <a:gd name="T1" fmla="*/ 233914 h 298"/>
              <a:gd name="T2" fmla="*/ 21981 w 269"/>
              <a:gd name="T3" fmla="*/ 93772 h 298"/>
              <a:gd name="T4" fmla="*/ 0 w 269"/>
              <a:gd name="T5" fmla="*/ 62858 h 298"/>
              <a:gd name="T6" fmla="*/ 0 w 269"/>
              <a:gd name="T7" fmla="*/ 0 h 298"/>
              <a:gd name="T8" fmla="*/ 54475 w 269"/>
              <a:gd name="T9" fmla="*/ 0 h 298"/>
              <a:gd name="T10" fmla="*/ 54475 w 269"/>
              <a:gd name="T11" fmla="*/ 18548 h 298"/>
              <a:gd name="T12" fmla="*/ 158647 w 269"/>
              <a:gd name="T13" fmla="*/ 24731 h 298"/>
              <a:gd name="T14" fmla="*/ 186362 w 269"/>
              <a:gd name="T15" fmla="*/ 24731 h 298"/>
              <a:gd name="T16" fmla="*/ 186362 w 269"/>
              <a:gd name="T17" fmla="*/ 240096 h 298"/>
              <a:gd name="T18" fmla="*/ 16247 w 269"/>
              <a:gd name="T19" fmla="*/ 233914 h 29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9" h="298">
                <a:moveTo>
                  <a:pt x="24" y="290"/>
                </a:moveTo>
                <a:lnTo>
                  <a:pt x="32" y="117"/>
                </a:lnTo>
                <a:lnTo>
                  <a:pt x="0" y="78"/>
                </a:lnTo>
                <a:lnTo>
                  <a:pt x="0" y="0"/>
                </a:lnTo>
                <a:lnTo>
                  <a:pt x="79" y="0"/>
                </a:lnTo>
                <a:lnTo>
                  <a:pt x="79" y="23"/>
                </a:lnTo>
                <a:lnTo>
                  <a:pt x="229" y="31"/>
                </a:lnTo>
                <a:lnTo>
                  <a:pt x="269" y="31"/>
                </a:lnTo>
                <a:lnTo>
                  <a:pt x="269" y="298"/>
                </a:lnTo>
                <a:lnTo>
                  <a:pt x="24" y="290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3" name="Freeform 152"/>
          <p:cNvSpPr>
            <a:spLocks noChangeAspect="1"/>
          </p:cNvSpPr>
          <p:nvPr/>
        </p:nvSpPr>
        <p:spPr bwMode="auto">
          <a:xfrm>
            <a:off x="2879887" y="7307269"/>
            <a:ext cx="400426" cy="362464"/>
          </a:xfrm>
          <a:custGeom>
            <a:avLst/>
            <a:gdLst>
              <a:gd name="T0" fmla="*/ 145418 w 226"/>
              <a:gd name="T1" fmla="*/ 75115 h 187"/>
              <a:gd name="T2" fmla="*/ 135851 w 226"/>
              <a:gd name="T3" fmla="*/ 113186 h 187"/>
              <a:gd name="T4" fmla="*/ 108107 w 226"/>
              <a:gd name="T5" fmla="*/ 137882 h 187"/>
              <a:gd name="T6" fmla="*/ 92800 w 226"/>
              <a:gd name="T7" fmla="*/ 150229 h 187"/>
              <a:gd name="T8" fmla="*/ 69839 w 226"/>
              <a:gd name="T9" fmla="*/ 150229 h 187"/>
              <a:gd name="T10" fmla="*/ 5740 w 226"/>
              <a:gd name="T11" fmla="*/ 150229 h 187"/>
              <a:gd name="T12" fmla="*/ 5740 w 226"/>
              <a:gd name="T13" fmla="*/ 93636 h 187"/>
              <a:gd name="T14" fmla="*/ 0 w 226"/>
              <a:gd name="T15" fmla="*/ 93636 h 187"/>
              <a:gd name="T16" fmla="*/ 0 w 226"/>
              <a:gd name="T17" fmla="*/ 67912 h 187"/>
              <a:gd name="T18" fmla="*/ 5740 w 226"/>
              <a:gd name="T19" fmla="*/ 67912 h 187"/>
              <a:gd name="T20" fmla="*/ 5740 w 226"/>
              <a:gd name="T21" fmla="*/ 18521 h 187"/>
              <a:gd name="T22" fmla="*/ 5740 w 226"/>
              <a:gd name="T23" fmla="*/ 0 h 187"/>
              <a:gd name="T24" fmla="*/ 81319 w 226"/>
              <a:gd name="T25" fmla="*/ 0 h 187"/>
              <a:gd name="T26" fmla="*/ 81319 w 226"/>
              <a:gd name="T27" fmla="*/ 18521 h 187"/>
              <a:gd name="T28" fmla="*/ 112890 w 226"/>
              <a:gd name="T29" fmla="*/ 24695 h 187"/>
              <a:gd name="T30" fmla="*/ 135851 w 226"/>
              <a:gd name="T31" fmla="*/ 67912 h 187"/>
              <a:gd name="T32" fmla="*/ 156899 w 226"/>
              <a:gd name="T33" fmla="*/ 67912 h 187"/>
              <a:gd name="T34" fmla="*/ 145418 w 226"/>
              <a:gd name="T35" fmla="*/ 75115 h 1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26" h="187">
                <a:moveTo>
                  <a:pt x="210" y="93"/>
                </a:moveTo>
                <a:lnTo>
                  <a:pt x="195" y="141"/>
                </a:lnTo>
                <a:lnTo>
                  <a:pt x="156" y="172"/>
                </a:lnTo>
                <a:lnTo>
                  <a:pt x="133" y="187"/>
                </a:lnTo>
                <a:lnTo>
                  <a:pt x="101" y="187"/>
                </a:lnTo>
                <a:lnTo>
                  <a:pt x="8" y="187"/>
                </a:lnTo>
                <a:lnTo>
                  <a:pt x="8" y="117"/>
                </a:lnTo>
                <a:lnTo>
                  <a:pt x="0" y="117"/>
                </a:lnTo>
                <a:lnTo>
                  <a:pt x="0" y="85"/>
                </a:lnTo>
                <a:lnTo>
                  <a:pt x="8" y="85"/>
                </a:lnTo>
                <a:lnTo>
                  <a:pt x="8" y="23"/>
                </a:lnTo>
                <a:lnTo>
                  <a:pt x="8" y="0"/>
                </a:lnTo>
                <a:lnTo>
                  <a:pt x="117" y="0"/>
                </a:lnTo>
                <a:lnTo>
                  <a:pt x="117" y="23"/>
                </a:lnTo>
                <a:lnTo>
                  <a:pt x="163" y="31"/>
                </a:lnTo>
                <a:lnTo>
                  <a:pt x="195" y="85"/>
                </a:lnTo>
                <a:lnTo>
                  <a:pt x="226" y="85"/>
                </a:lnTo>
                <a:lnTo>
                  <a:pt x="210" y="93"/>
                </a:lnTo>
                <a:close/>
              </a:path>
            </a:pathLst>
          </a:custGeom>
          <a:solidFill>
            <a:srgbClr val="C0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4" name="Freeform 153"/>
          <p:cNvSpPr>
            <a:spLocks noChangeAspect="1"/>
          </p:cNvSpPr>
          <p:nvPr/>
        </p:nvSpPr>
        <p:spPr bwMode="auto">
          <a:xfrm>
            <a:off x="4366760" y="6291774"/>
            <a:ext cx="376871" cy="605104"/>
          </a:xfrm>
          <a:custGeom>
            <a:avLst/>
            <a:gdLst>
              <a:gd name="T0" fmla="*/ 98816 w 213"/>
              <a:gd name="T1" fmla="*/ 224795 h 312"/>
              <a:gd name="T2" fmla="*/ 83466 w 213"/>
              <a:gd name="T3" fmla="*/ 229927 h 312"/>
              <a:gd name="T4" fmla="*/ 22066 w 213"/>
              <a:gd name="T5" fmla="*/ 218636 h 312"/>
              <a:gd name="T6" fmla="*/ 0 w 213"/>
              <a:gd name="T7" fmla="*/ 218636 h 312"/>
              <a:gd name="T8" fmla="*/ 16309 w 213"/>
              <a:gd name="T9" fmla="*/ 74932 h 312"/>
              <a:gd name="T10" fmla="*/ 22066 w 213"/>
              <a:gd name="T11" fmla="*/ 30794 h 312"/>
              <a:gd name="T12" fmla="*/ 39335 w 213"/>
              <a:gd name="T13" fmla="*/ 0 h 312"/>
              <a:gd name="T14" fmla="*/ 66197 w 213"/>
              <a:gd name="T15" fmla="*/ 30794 h 312"/>
              <a:gd name="T16" fmla="*/ 98816 w 213"/>
              <a:gd name="T17" fmla="*/ 30794 h 312"/>
              <a:gd name="T18" fmla="*/ 121841 w 213"/>
              <a:gd name="T19" fmla="*/ 12318 h 312"/>
              <a:gd name="T20" fmla="*/ 138151 w 213"/>
              <a:gd name="T21" fmla="*/ 74932 h 312"/>
              <a:gd name="T22" fmla="*/ 148704 w 213"/>
              <a:gd name="T23" fmla="*/ 99567 h 312"/>
              <a:gd name="T24" fmla="*/ 138151 w 213"/>
              <a:gd name="T25" fmla="*/ 149863 h 312"/>
              <a:gd name="T26" fmla="*/ 138151 w 213"/>
              <a:gd name="T27" fmla="*/ 249430 h 312"/>
              <a:gd name="T28" fmla="*/ 98816 w 213"/>
              <a:gd name="T29" fmla="*/ 224795 h 3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13" h="312">
                <a:moveTo>
                  <a:pt x="142" y="281"/>
                </a:moveTo>
                <a:lnTo>
                  <a:pt x="119" y="288"/>
                </a:lnTo>
                <a:lnTo>
                  <a:pt x="32" y="273"/>
                </a:lnTo>
                <a:lnTo>
                  <a:pt x="0" y="273"/>
                </a:lnTo>
                <a:lnTo>
                  <a:pt x="24" y="94"/>
                </a:lnTo>
                <a:lnTo>
                  <a:pt x="32" y="39"/>
                </a:lnTo>
                <a:lnTo>
                  <a:pt x="56" y="0"/>
                </a:lnTo>
                <a:lnTo>
                  <a:pt x="95" y="39"/>
                </a:lnTo>
                <a:lnTo>
                  <a:pt x="142" y="39"/>
                </a:lnTo>
                <a:lnTo>
                  <a:pt x="174" y="16"/>
                </a:lnTo>
                <a:lnTo>
                  <a:pt x="198" y="94"/>
                </a:lnTo>
                <a:lnTo>
                  <a:pt x="213" y="125"/>
                </a:lnTo>
                <a:lnTo>
                  <a:pt x="198" y="187"/>
                </a:lnTo>
                <a:lnTo>
                  <a:pt x="198" y="312"/>
                </a:lnTo>
                <a:lnTo>
                  <a:pt x="142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154"/>
          <p:cNvSpPr>
            <a:spLocks noChangeAspect="1"/>
          </p:cNvSpPr>
          <p:nvPr/>
        </p:nvSpPr>
        <p:spPr bwMode="auto">
          <a:xfrm>
            <a:off x="2514793" y="2682119"/>
            <a:ext cx="515252" cy="269601"/>
          </a:xfrm>
          <a:custGeom>
            <a:avLst/>
            <a:gdLst>
              <a:gd name="T0" fmla="*/ 201703 w 291"/>
              <a:gd name="T1" fmla="*/ 0 h 139"/>
              <a:gd name="T2" fmla="*/ 201703 w 291"/>
              <a:gd name="T3" fmla="*/ 24576 h 139"/>
              <a:gd name="T4" fmla="*/ 174937 w 291"/>
              <a:gd name="T5" fmla="*/ 36864 h 139"/>
              <a:gd name="T6" fmla="*/ 174937 w 291"/>
              <a:gd name="T7" fmla="*/ 43008 h 139"/>
              <a:gd name="T8" fmla="*/ 162509 w 291"/>
              <a:gd name="T9" fmla="*/ 43008 h 139"/>
              <a:gd name="T10" fmla="*/ 147214 w 291"/>
              <a:gd name="T11" fmla="*/ 66560 h 139"/>
              <a:gd name="T12" fmla="*/ 147214 w 291"/>
              <a:gd name="T13" fmla="*/ 92160 h 139"/>
              <a:gd name="T14" fmla="*/ 130964 w 291"/>
              <a:gd name="T15" fmla="*/ 104448 h 139"/>
              <a:gd name="T16" fmla="*/ 82211 w 291"/>
              <a:gd name="T17" fmla="*/ 110592 h 139"/>
              <a:gd name="T18" fmla="*/ 65004 w 291"/>
              <a:gd name="T19" fmla="*/ 66560 h 139"/>
              <a:gd name="T20" fmla="*/ 65004 w 291"/>
              <a:gd name="T21" fmla="*/ 49152 h 139"/>
              <a:gd name="T22" fmla="*/ 16251 w 291"/>
              <a:gd name="T23" fmla="*/ 36864 h 139"/>
              <a:gd name="T24" fmla="*/ 0 w 291"/>
              <a:gd name="T25" fmla="*/ 18432 h 139"/>
              <a:gd name="T26" fmla="*/ 4780 w 291"/>
              <a:gd name="T27" fmla="*/ 0 h 139"/>
              <a:gd name="T28" fmla="*/ 201703 w 291"/>
              <a:gd name="T29" fmla="*/ 0 h 13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91" h="139">
                <a:moveTo>
                  <a:pt x="291" y="0"/>
                </a:moveTo>
                <a:lnTo>
                  <a:pt x="291" y="31"/>
                </a:lnTo>
                <a:lnTo>
                  <a:pt x="252" y="46"/>
                </a:lnTo>
                <a:lnTo>
                  <a:pt x="252" y="54"/>
                </a:lnTo>
                <a:lnTo>
                  <a:pt x="235" y="54"/>
                </a:lnTo>
                <a:lnTo>
                  <a:pt x="213" y="84"/>
                </a:lnTo>
                <a:lnTo>
                  <a:pt x="213" y="116"/>
                </a:lnTo>
                <a:lnTo>
                  <a:pt x="189" y="131"/>
                </a:lnTo>
                <a:lnTo>
                  <a:pt x="118" y="139"/>
                </a:lnTo>
                <a:lnTo>
                  <a:pt x="94" y="84"/>
                </a:lnTo>
                <a:lnTo>
                  <a:pt x="94" y="62"/>
                </a:lnTo>
                <a:lnTo>
                  <a:pt x="23" y="46"/>
                </a:lnTo>
                <a:lnTo>
                  <a:pt x="0" y="23"/>
                </a:lnTo>
                <a:lnTo>
                  <a:pt x="7" y="0"/>
                </a:lnTo>
                <a:lnTo>
                  <a:pt x="291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155"/>
          <p:cNvSpPr>
            <a:spLocks noChangeAspect="1"/>
          </p:cNvSpPr>
          <p:nvPr/>
        </p:nvSpPr>
        <p:spPr bwMode="auto">
          <a:xfrm>
            <a:off x="4025221" y="6070102"/>
            <a:ext cx="447534" cy="299556"/>
          </a:xfrm>
          <a:custGeom>
            <a:avLst/>
            <a:gdLst>
              <a:gd name="T0" fmla="*/ 121112 w 251"/>
              <a:gd name="T1" fmla="*/ 5111 h 156"/>
              <a:gd name="T2" fmla="*/ 175901 w 251"/>
              <a:gd name="T3" fmla="*/ 43956 h 156"/>
              <a:gd name="T4" fmla="*/ 171095 w 251"/>
              <a:gd name="T5" fmla="*/ 93024 h 156"/>
              <a:gd name="T6" fmla="*/ 49022 w 251"/>
              <a:gd name="T7" fmla="*/ 105290 h 156"/>
              <a:gd name="T8" fmla="*/ 44216 w 251"/>
              <a:gd name="T9" fmla="*/ 123691 h 156"/>
              <a:gd name="T10" fmla="*/ 16341 w 251"/>
              <a:gd name="T11" fmla="*/ 117557 h 156"/>
              <a:gd name="T12" fmla="*/ 0 w 251"/>
              <a:gd name="T13" fmla="*/ 99157 h 156"/>
              <a:gd name="T14" fmla="*/ 26914 w 251"/>
              <a:gd name="T15" fmla="*/ 55201 h 156"/>
              <a:gd name="T16" fmla="*/ 26914 w 251"/>
              <a:gd name="T17" fmla="*/ 30667 h 156"/>
              <a:gd name="T18" fmla="*/ 49022 w 251"/>
              <a:gd name="T19" fmla="*/ 24534 h 156"/>
              <a:gd name="T20" fmla="*/ 60556 w 251"/>
              <a:gd name="T21" fmla="*/ 18400 h 156"/>
              <a:gd name="T22" fmla="*/ 44216 w 251"/>
              <a:gd name="T23" fmla="*/ 5111 h 156"/>
              <a:gd name="T24" fmla="*/ 49022 w 251"/>
              <a:gd name="T25" fmla="*/ 0 h 156"/>
              <a:gd name="T26" fmla="*/ 121112 w 251"/>
              <a:gd name="T27" fmla="*/ 5111 h 1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1" h="156">
                <a:moveTo>
                  <a:pt x="173" y="7"/>
                </a:moveTo>
                <a:lnTo>
                  <a:pt x="251" y="55"/>
                </a:lnTo>
                <a:lnTo>
                  <a:pt x="244" y="117"/>
                </a:lnTo>
                <a:lnTo>
                  <a:pt x="70" y="133"/>
                </a:lnTo>
                <a:lnTo>
                  <a:pt x="63" y="156"/>
                </a:lnTo>
                <a:lnTo>
                  <a:pt x="23" y="148"/>
                </a:lnTo>
                <a:lnTo>
                  <a:pt x="0" y="125"/>
                </a:lnTo>
                <a:lnTo>
                  <a:pt x="39" y="70"/>
                </a:lnTo>
                <a:lnTo>
                  <a:pt x="39" y="39"/>
                </a:lnTo>
                <a:lnTo>
                  <a:pt x="70" y="31"/>
                </a:lnTo>
                <a:lnTo>
                  <a:pt x="87" y="23"/>
                </a:lnTo>
                <a:lnTo>
                  <a:pt x="63" y="7"/>
                </a:lnTo>
                <a:lnTo>
                  <a:pt x="70" y="0"/>
                </a:lnTo>
                <a:lnTo>
                  <a:pt x="173" y="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7" name="Freeform 156"/>
          <p:cNvSpPr>
            <a:spLocks noChangeAspect="1"/>
          </p:cNvSpPr>
          <p:nvPr/>
        </p:nvSpPr>
        <p:spPr bwMode="auto">
          <a:xfrm>
            <a:off x="886592" y="5093549"/>
            <a:ext cx="476977" cy="473299"/>
          </a:xfrm>
          <a:custGeom>
            <a:avLst/>
            <a:gdLst>
              <a:gd name="T0" fmla="*/ 0 w 269"/>
              <a:gd name="T1" fmla="*/ 56676 h 243"/>
              <a:gd name="T2" fmla="*/ 60209 w 269"/>
              <a:gd name="T3" fmla="*/ 37097 h 243"/>
              <a:gd name="T4" fmla="*/ 65943 w 269"/>
              <a:gd name="T5" fmla="*/ 17518 h 243"/>
              <a:gd name="T6" fmla="*/ 76456 w 269"/>
              <a:gd name="T7" fmla="*/ 17518 h 243"/>
              <a:gd name="T8" fmla="*/ 76456 w 269"/>
              <a:gd name="T9" fmla="*/ 24731 h 243"/>
              <a:gd name="T10" fmla="*/ 148134 w 269"/>
              <a:gd name="T11" fmla="*/ 0 h 243"/>
              <a:gd name="T12" fmla="*/ 186362 w 269"/>
              <a:gd name="T13" fmla="*/ 0 h 243"/>
              <a:gd name="T14" fmla="*/ 181583 w 269"/>
              <a:gd name="T15" fmla="*/ 12366 h 243"/>
              <a:gd name="T16" fmla="*/ 186362 w 269"/>
              <a:gd name="T17" fmla="*/ 17518 h 243"/>
              <a:gd name="T18" fmla="*/ 186362 w 269"/>
              <a:gd name="T19" fmla="*/ 195791 h 243"/>
              <a:gd name="T20" fmla="*/ 33450 w 269"/>
              <a:gd name="T21" fmla="*/ 195791 h 243"/>
              <a:gd name="T22" fmla="*/ 0 w 269"/>
              <a:gd name="T23" fmla="*/ 56676 h 2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69" h="243">
                <a:moveTo>
                  <a:pt x="0" y="70"/>
                </a:moveTo>
                <a:lnTo>
                  <a:pt x="87" y="46"/>
                </a:lnTo>
                <a:lnTo>
                  <a:pt x="95" y="22"/>
                </a:lnTo>
                <a:lnTo>
                  <a:pt x="111" y="22"/>
                </a:lnTo>
                <a:lnTo>
                  <a:pt x="111" y="31"/>
                </a:lnTo>
                <a:lnTo>
                  <a:pt x="214" y="0"/>
                </a:lnTo>
                <a:lnTo>
                  <a:pt x="269" y="0"/>
                </a:lnTo>
                <a:lnTo>
                  <a:pt x="262" y="15"/>
                </a:lnTo>
                <a:lnTo>
                  <a:pt x="269" y="22"/>
                </a:lnTo>
                <a:lnTo>
                  <a:pt x="269" y="243"/>
                </a:lnTo>
                <a:lnTo>
                  <a:pt x="48" y="243"/>
                </a:lnTo>
                <a:lnTo>
                  <a:pt x="0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157"/>
          <p:cNvSpPr>
            <a:spLocks noChangeAspect="1"/>
          </p:cNvSpPr>
          <p:nvPr/>
        </p:nvSpPr>
        <p:spPr bwMode="auto">
          <a:xfrm>
            <a:off x="2709118" y="6956789"/>
            <a:ext cx="432812" cy="395414"/>
          </a:xfrm>
          <a:custGeom>
            <a:avLst/>
            <a:gdLst>
              <a:gd name="T0" fmla="*/ 171194 w 244"/>
              <a:gd name="T1" fmla="*/ 62660 h 204"/>
              <a:gd name="T2" fmla="*/ 159653 w 244"/>
              <a:gd name="T3" fmla="*/ 69850 h 204"/>
              <a:gd name="T4" fmla="*/ 171194 w 244"/>
              <a:gd name="T5" fmla="*/ 88340 h 204"/>
              <a:gd name="T6" fmla="*/ 149074 w 244"/>
              <a:gd name="T7" fmla="*/ 93476 h 204"/>
              <a:gd name="T8" fmla="*/ 149074 w 244"/>
              <a:gd name="T9" fmla="*/ 144836 h 204"/>
              <a:gd name="T10" fmla="*/ 72132 w 244"/>
              <a:gd name="T11" fmla="*/ 144836 h 204"/>
              <a:gd name="T12" fmla="*/ 72132 w 244"/>
              <a:gd name="T13" fmla="*/ 163326 h 204"/>
              <a:gd name="T14" fmla="*/ 66362 w 244"/>
              <a:gd name="T15" fmla="*/ 163326 h 204"/>
              <a:gd name="T16" fmla="*/ 66362 w 244"/>
              <a:gd name="T17" fmla="*/ 144836 h 204"/>
              <a:gd name="T18" fmla="*/ 50012 w 244"/>
              <a:gd name="T19" fmla="*/ 144836 h 204"/>
              <a:gd name="T20" fmla="*/ 44241 w 244"/>
              <a:gd name="T21" fmla="*/ 125319 h 204"/>
              <a:gd name="T22" fmla="*/ 0 w 244"/>
              <a:gd name="T23" fmla="*/ 125319 h 204"/>
              <a:gd name="T24" fmla="*/ 0 w 244"/>
              <a:gd name="T25" fmla="*/ 24653 h 204"/>
              <a:gd name="T26" fmla="*/ 88483 w 244"/>
              <a:gd name="T27" fmla="*/ 24653 h 204"/>
              <a:gd name="T28" fmla="*/ 88483 w 244"/>
              <a:gd name="T29" fmla="*/ 0 h 204"/>
              <a:gd name="T30" fmla="*/ 153883 w 244"/>
              <a:gd name="T31" fmla="*/ 6163 h 204"/>
              <a:gd name="T32" fmla="*/ 171194 w 244"/>
              <a:gd name="T33" fmla="*/ 62660 h 20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4" h="204">
                <a:moveTo>
                  <a:pt x="244" y="78"/>
                </a:moveTo>
                <a:lnTo>
                  <a:pt x="228" y="87"/>
                </a:lnTo>
                <a:lnTo>
                  <a:pt x="244" y="110"/>
                </a:lnTo>
                <a:lnTo>
                  <a:pt x="212" y="117"/>
                </a:lnTo>
                <a:lnTo>
                  <a:pt x="212" y="181"/>
                </a:lnTo>
                <a:lnTo>
                  <a:pt x="103" y="181"/>
                </a:lnTo>
                <a:lnTo>
                  <a:pt x="103" y="204"/>
                </a:lnTo>
                <a:lnTo>
                  <a:pt x="94" y="204"/>
                </a:lnTo>
                <a:lnTo>
                  <a:pt x="94" y="181"/>
                </a:lnTo>
                <a:lnTo>
                  <a:pt x="71" y="181"/>
                </a:lnTo>
                <a:lnTo>
                  <a:pt x="63" y="156"/>
                </a:lnTo>
                <a:lnTo>
                  <a:pt x="0" y="156"/>
                </a:lnTo>
                <a:lnTo>
                  <a:pt x="0" y="31"/>
                </a:lnTo>
                <a:lnTo>
                  <a:pt x="126" y="31"/>
                </a:lnTo>
                <a:lnTo>
                  <a:pt x="126" y="0"/>
                </a:lnTo>
                <a:lnTo>
                  <a:pt x="220" y="8"/>
                </a:lnTo>
                <a:lnTo>
                  <a:pt x="244" y="78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9" name="Freeform 158"/>
          <p:cNvSpPr>
            <a:spLocks noChangeAspect="1"/>
          </p:cNvSpPr>
          <p:nvPr/>
        </p:nvSpPr>
        <p:spPr bwMode="auto">
          <a:xfrm>
            <a:off x="2932885" y="5545878"/>
            <a:ext cx="494643" cy="599113"/>
          </a:xfrm>
          <a:custGeom>
            <a:avLst/>
            <a:gdLst>
              <a:gd name="T0" fmla="*/ 0 w 278"/>
              <a:gd name="T1" fmla="*/ 114363 h 307"/>
              <a:gd name="T2" fmla="*/ 11495 w 278"/>
              <a:gd name="T3" fmla="*/ 88606 h 307"/>
              <a:gd name="T4" fmla="*/ 22033 w 278"/>
              <a:gd name="T5" fmla="*/ 88606 h 307"/>
              <a:gd name="T6" fmla="*/ 60351 w 278"/>
              <a:gd name="T7" fmla="*/ 51515 h 307"/>
              <a:gd name="T8" fmla="*/ 66099 w 278"/>
              <a:gd name="T9" fmla="*/ 38121 h 307"/>
              <a:gd name="T10" fmla="*/ 49814 w 278"/>
              <a:gd name="T11" fmla="*/ 25757 h 307"/>
              <a:gd name="T12" fmla="*/ 105375 w 278"/>
              <a:gd name="T13" fmla="*/ 0 h 307"/>
              <a:gd name="T14" fmla="*/ 193507 w 278"/>
              <a:gd name="T15" fmla="*/ 171030 h 307"/>
              <a:gd name="T16" fmla="*/ 60351 w 278"/>
              <a:gd name="T17" fmla="*/ 247272 h 307"/>
              <a:gd name="T18" fmla="*/ 66099 w 278"/>
              <a:gd name="T19" fmla="*/ 233878 h 307"/>
              <a:gd name="T20" fmla="*/ 45024 w 278"/>
              <a:gd name="T21" fmla="*/ 201939 h 307"/>
              <a:gd name="T22" fmla="*/ 39276 w 278"/>
              <a:gd name="T23" fmla="*/ 145272 h 307"/>
              <a:gd name="T24" fmla="*/ 11495 w 278"/>
              <a:gd name="T25" fmla="*/ 127757 h 307"/>
              <a:gd name="T26" fmla="*/ 0 w 278"/>
              <a:gd name="T27" fmla="*/ 114363 h 30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78" h="307">
                <a:moveTo>
                  <a:pt x="0" y="142"/>
                </a:moveTo>
                <a:lnTo>
                  <a:pt x="16" y="110"/>
                </a:lnTo>
                <a:lnTo>
                  <a:pt x="32" y="110"/>
                </a:lnTo>
                <a:lnTo>
                  <a:pt x="87" y="64"/>
                </a:lnTo>
                <a:lnTo>
                  <a:pt x="95" y="47"/>
                </a:lnTo>
                <a:lnTo>
                  <a:pt x="71" y="32"/>
                </a:lnTo>
                <a:lnTo>
                  <a:pt x="151" y="0"/>
                </a:lnTo>
                <a:lnTo>
                  <a:pt x="278" y="212"/>
                </a:lnTo>
                <a:lnTo>
                  <a:pt x="87" y="307"/>
                </a:lnTo>
                <a:lnTo>
                  <a:pt x="95" y="291"/>
                </a:lnTo>
                <a:lnTo>
                  <a:pt x="64" y="251"/>
                </a:lnTo>
                <a:lnTo>
                  <a:pt x="56" y="181"/>
                </a:lnTo>
                <a:lnTo>
                  <a:pt x="16" y="158"/>
                </a:lnTo>
                <a:lnTo>
                  <a:pt x="0" y="14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159"/>
          <p:cNvSpPr>
            <a:spLocks noChangeAspect="1"/>
          </p:cNvSpPr>
          <p:nvPr/>
        </p:nvSpPr>
        <p:spPr bwMode="auto">
          <a:xfrm>
            <a:off x="2229195" y="2682119"/>
            <a:ext cx="494643" cy="467308"/>
          </a:xfrm>
          <a:custGeom>
            <a:avLst/>
            <a:gdLst>
              <a:gd name="T0" fmla="*/ 117874 w 277"/>
              <a:gd name="T1" fmla="*/ 0 h 242"/>
              <a:gd name="T2" fmla="*/ 113043 w 277"/>
              <a:gd name="T3" fmla="*/ 18429 h 242"/>
              <a:gd name="T4" fmla="*/ 128502 w 277"/>
              <a:gd name="T5" fmla="*/ 36858 h 242"/>
              <a:gd name="T6" fmla="*/ 178743 w 277"/>
              <a:gd name="T7" fmla="*/ 49144 h 242"/>
              <a:gd name="T8" fmla="*/ 178743 w 277"/>
              <a:gd name="T9" fmla="*/ 67574 h 242"/>
              <a:gd name="T10" fmla="*/ 196134 w 277"/>
              <a:gd name="T11" fmla="*/ 111599 h 242"/>
              <a:gd name="T12" fmla="*/ 173912 w 277"/>
              <a:gd name="T13" fmla="*/ 118766 h 242"/>
              <a:gd name="T14" fmla="*/ 173912 w 277"/>
              <a:gd name="T15" fmla="*/ 142314 h 242"/>
              <a:gd name="T16" fmla="*/ 157487 w 277"/>
              <a:gd name="T17" fmla="*/ 154600 h 242"/>
              <a:gd name="T18" fmla="*/ 113043 w 277"/>
              <a:gd name="T19" fmla="*/ 142314 h 242"/>
              <a:gd name="T20" fmla="*/ 94685 w 277"/>
              <a:gd name="T21" fmla="*/ 154600 h 242"/>
              <a:gd name="T22" fmla="*/ 89854 w 277"/>
              <a:gd name="T23" fmla="*/ 167910 h 242"/>
              <a:gd name="T24" fmla="*/ 67632 w 277"/>
              <a:gd name="T25" fmla="*/ 192482 h 242"/>
              <a:gd name="T26" fmla="*/ 22222 w 277"/>
              <a:gd name="T27" fmla="*/ 187363 h 242"/>
              <a:gd name="T28" fmla="*/ 4831 w 277"/>
              <a:gd name="T29" fmla="*/ 192482 h 242"/>
              <a:gd name="T30" fmla="*/ 38647 w 277"/>
              <a:gd name="T31" fmla="*/ 154600 h 242"/>
              <a:gd name="T32" fmla="*/ 38647 w 277"/>
              <a:gd name="T33" fmla="*/ 105456 h 242"/>
              <a:gd name="T34" fmla="*/ 22222 w 277"/>
              <a:gd name="T35" fmla="*/ 105456 h 242"/>
              <a:gd name="T36" fmla="*/ 17391 w 277"/>
              <a:gd name="T37" fmla="*/ 87027 h 242"/>
              <a:gd name="T38" fmla="*/ 38647 w 277"/>
              <a:gd name="T39" fmla="*/ 62454 h 242"/>
              <a:gd name="T40" fmla="*/ 0 w 277"/>
              <a:gd name="T41" fmla="*/ 24572 h 242"/>
              <a:gd name="T42" fmla="*/ 22222 w 277"/>
              <a:gd name="T43" fmla="*/ 0 h 242"/>
              <a:gd name="T44" fmla="*/ 117874 w 277"/>
              <a:gd name="T45" fmla="*/ 0 h 24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77" h="242">
                <a:moveTo>
                  <a:pt x="166" y="0"/>
                </a:moveTo>
                <a:lnTo>
                  <a:pt x="159" y="23"/>
                </a:lnTo>
                <a:lnTo>
                  <a:pt x="182" y="46"/>
                </a:lnTo>
                <a:lnTo>
                  <a:pt x="253" y="62"/>
                </a:lnTo>
                <a:lnTo>
                  <a:pt x="253" y="85"/>
                </a:lnTo>
                <a:lnTo>
                  <a:pt x="277" y="140"/>
                </a:lnTo>
                <a:lnTo>
                  <a:pt x="245" y="149"/>
                </a:lnTo>
                <a:lnTo>
                  <a:pt x="245" y="179"/>
                </a:lnTo>
                <a:lnTo>
                  <a:pt x="222" y="195"/>
                </a:lnTo>
                <a:lnTo>
                  <a:pt x="159" y="179"/>
                </a:lnTo>
                <a:lnTo>
                  <a:pt x="134" y="195"/>
                </a:lnTo>
                <a:lnTo>
                  <a:pt x="127" y="211"/>
                </a:lnTo>
                <a:lnTo>
                  <a:pt x="95" y="242"/>
                </a:lnTo>
                <a:lnTo>
                  <a:pt x="32" y="235"/>
                </a:lnTo>
                <a:lnTo>
                  <a:pt x="7" y="242"/>
                </a:lnTo>
                <a:lnTo>
                  <a:pt x="55" y="195"/>
                </a:lnTo>
                <a:lnTo>
                  <a:pt x="55" y="132"/>
                </a:lnTo>
                <a:lnTo>
                  <a:pt x="32" y="132"/>
                </a:lnTo>
                <a:lnTo>
                  <a:pt x="24" y="110"/>
                </a:lnTo>
                <a:lnTo>
                  <a:pt x="55" y="78"/>
                </a:lnTo>
                <a:lnTo>
                  <a:pt x="0" y="31"/>
                </a:lnTo>
                <a:lnTo>
                  <a:pt x="32" y="0"/>
                </a:lnTo>
                <a:lnTo>
                  <a:pt x="166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160"/>
          <p:cNvSpPr>
            <a:spLocks noChangeAspect="1"/>
          </p:cNvSpPr>
          <p:nvPr/>
        </p:nvSpPr>
        <p:spPr bwMode="auto">
          <a:xfrm>
            <a:off x="1781661" y="5414073"/>
            <a:ext cx="509365" cy="419379"/>
          </a:xfrm>
          <a:custGeom>
            <a:avLst/>
            <a:gdLst>
              <a:gd name="T0" fmla="*/ 202063 w 285"/>
              <a:gd name="T1" fmla="*/ 106746 h 217"/>
              <a:gd name="T2" fmla="*/ 196263 w 285"/>
              <a:gd name="T3" fmla="*/ 106746 h 217"/>
              <a:gd name="T4" fmla="*/ 162424 w 285"/>
              <a:gd name="T5" fmla="*/ 173462 h 217"/>
              <a:gd name="T6" fmla="*/ 151789 w 285"/>
              <a:gd name="T7" fmla="*/ 148828 h 217"/>
              <a:gd name="T8" fmla="*/ 151789 w 285"/>
              <a:gd name="T9" fmla="*/ 142670 h 217"/>
              <a:gd name="T10" fmla="*/ 140188 w 285"/>
              <a:gd name="T11" fmla="*/ 148828 h 217"/>
              <a:gd name="T12" fmla="*/ 123752 w 285"/>
              <a:gd name="T13" fmla="*/ 142670 h 217"/>
              <a:gd name="T14" fmla="*/ 95714 w 285"/>
              <a:gd name="T15" fmla="*/ 130353 h 217"/>
              <a:gd name="T16" fmla="*/ 89913 w 285"/>
              <a:gd name="T17" fmla="*/ 117010 h 217"/>
              <a:gd name="T18" fmla="*/ 73478 w 285"/>
              <a:gd name="T19" fmla="*/ 117010 h 217"/>
              <a:gd name="T20" fmla="*/ 57042 w 285"/>
              <a:gd name="T21" fmla="*/ 92376 h 217"/>
              <a:gd name="T22" fmla="*/ 33838 w 285"/>
              <a:gd name="T23" fmla="*/ 92376 h 217"/>
              <a:gd name="T24" fmla="*/ 33838 w 285"/>
              <a:gd name="T25" fmla="*/ 74927 h 217"/>
              <a:gd name="T26" fmla="*/ 22237 w 285"/>
              <a:gd name="T27" fmla="*/ 74927 h 217"/>
              <a:gd name="T28" fmla="*/ 28038 w 285"/>
              <a:gd name="T29" fmla="*/ 61584 h 217"/>
              <a:gd name="T30" fmla="*/ 11602 w 285"/>
              <a:gd name="T31" fmla="*/ 56452 h 217"/>
              <a:gd name="T32" fmla="*/ 5801 w 285"/>
              <a:gd name="T33" fmla="*/ 37977 h 217"/>
              <a:gd name="T34" fmla="*/ 5801 w 285"/>
              <a:gd name="T35" fmla="*/ 24634 h 217"/>
              <a:gd name="T36" fmla="*/ 0 w 285"/>
              <a:gd name="T37" fmla="*/ 12317 h 217"/>
              <a:gd name="T38" fmla="*/ 5801 w 285"/>
              <a:gd name="T39" fmla="*/ 6158 h 217"/>
              <a:gd name="T40" fmla="*/ 22237 w 285"/>
              <a:gd name="T41" fmla="*/ 0 h 217"/>
              <a:gd name="T42" fmla="*/ 123752 w 285"/>
              <a:gd name="T43" fmla="*/ 0 h 217"/>
              <a:gd name="T44" fmla="*/ 202063 w 285"/>
              <a:gd name="T45" fmla="*/ 6158 h 217"/>
              <a:gd name="T46" fmla="*/ 202063 w 285"/>
              <a:gd name="T47" fmla="*/ 30792 h 217"/>
              <a:gd name="T48" fmla="*/ 202063 w 285"/>
              <a:gd name="T49" fmla="*/ 81086 h 217"/>
              <a:gd name="T50" fmla="*/ 202063 w 285"/>
              <a:gd name="T51" fmla="*/ 106746 h 21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85" h="217">
                <a:moveTo>
                  <a:pt x="285" y="133"/>
                </a:moveTo>
                <a:lnTo>
                  <a:pt x="277" y="133"/>
                </a:lnTo>
                <a:lnTo>
                  <a:pt x="229" y="217"/>
                </a:lnTo>
                <a:lnTo>
                  <a:pt x="214" y="186"/>
                </a:lnTo>
                <a:lnTo>
                  <a:pt x="214" y="178"/>
                </a:lnTo>
                <a:lnTo>
                  <a:pt x="198" y="186"/>
                </a:lnTo>
                <a:lnTo>
                  <a:pt x="174" y="178"/>
                </a:lnTo>
                <a:lnTo>
                  <a:pt x="135" y="163"/>
                </a:lnTo>
                <a:lnTo>
                  <a:pt x="127" y="147"/>
                </a:lnTo>
                <a:lnTo>
                  <a:pt x="103" y="147"/>
                </a:lnTo>
                <a:lnTo>
                  <a:pt x="80" y="116"/>
                </a:lnTo>
                <a:lnTo>
                  <a:pt x="48" y="116"/>
                </a:lnTo>
                <a:lnTo>
                  <a:pt x="48" y="94"/>
                </a:lnTo>
                <a:lnTo>
                  <a:pt x="32" y="94"/>
                </a:lnTo>
                <a:lnTo>
                  <a:pt x="40" y="77"/>
                </a:lnTo>
                <a:lnTo>
                  <a:pt x="16" y="70"/>
                </a:lnTo>
                <a:lnTo>
                  <a:pt x="8" y="47"/>
                </a:lnTo>
                <a:lnTo>
                  <a:pt x="8" y="31"/>
                </a:lnTo>
                <a:lnTo>
                  <a:pt x="0" y="15"/>
                </a:lnTo>
                <a:lnTo>
                  <a:pt x="8" y="8"/>
                </a:lnTo>
                <a:lnTo>
                  <a:pt x="32" y="0"/>
                </a:lnTo>
                <a:lnTo>
                  <a:pt x="174" y="0"/>
                </a:lnTo>
                <a:lnTo>
                  <a:pt x="285" y="8"/>
                </a:lnTo>
                <a:lnTo>
                  <a:pt x="285" y="39"/>
                </a:lnTo>
                <a:lnTo>
                  <a:pt x="285" y="101"/>
                </a:lnTo>
                <a:lnTo>
                  <a:pt x="285" y="13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161"/>
          <p:cNvSpPr>
            <a:spLocks noChangeAspect="1"/>
          </p:cNvSpPr>
          <p:nvPr/>
        </p:nvSpPr>
        <p:spPr bwMode="auto">
          <a:xfrm>
            <a:off x="512666" y="2682119"/>
            <a:ext cx="594750" cy="563166"/>
          </a:xfrm>
          <a:custGeom>
            <a:avLst/>
            <a:gdLst>
              <a:gd name="T0" fmla="*/ 0 w 336"/>
              <a:gd name="T1" fmla="*/ 206442 h 290"/>
              <a:gd name="T2" fmla="*/ 43083 w 336"/>
              <a:gd name="T3" fmla="*/ 143790 h 290"/>
              <a:gd name="T4" fmla="*/ 43083 w 336"/>
              <a:gd name="T5" fmla="*/ 88328 h 290"/>
              <a:gd name="T6" fmla="*/ 87123 w 336"/>
              <a:gd name="T7" fmla="*/ 0 h 290"/>
              <a:gd name="T8" fmla="*/ 135950 w 336"/>
              <a:gd name="T9" fmla="*/ 0 h 290"/>
              <a:gd name="T10" fmla="*/ 135950 w 336"/>
              <a:gd name="T11" fmla="*/ 74976 h 290"/>
              <a:gd name="T12" fmla="*/ 162757 w 336"/>
              <a:gd name="T13" fmla="*/ 74976 h 290"/>
              <a:gd name="T14" fmla="*/ 162757 w 336"/>
              <a:gd name="T15" fmla="*/ 119140 h 290"/>
              <a:gd name="T16" fmla="*/ 190521 w 336"/>
              <a:gd name="T17" fmla="*/ 132492 h 290"/>
              <a:gd name="T18" fmla="*/ 183819 w 336"/>
              <a:gd name="T19" fmla="*/ 157142 h 290"/>
              <a:gd name="T20" fmla="*/ 233604 w 336"/>
              <a:gd name="T21" fmla="*/ 157142 h 290"/>
              <a:gd name="T22" fmla="*/ 233604 w 336"/>
              <a:gd name="T23" fmla="*/ 206442 h 290"/>
              <a:gd name="T24" fmla="*/ 233604 w 336"/>
              <a:gd name="T25" fmla="*/ 232118 h 290"/>
              <a:gd name="T26" fmla="*/ 227860 w 336"/>
              <a:gd name="T27" fmla="*/ 232118 h 290"/>
              <a:gd name="T28" fmla="*/ 211584 w 336"/>
              <a:gd name="T29" fmla="*/ 232118 h 290"/>
              <a:gd name="T30" fmla="*/ 10531 w 336"/>
              <a:gd name="T31" fmla="*/ 232118 h 290"/>
              <a:gd name="T32" fmla="*/ 0 w 336"/>
              <a:gd name="T33" fmla="*/ 206442 h 29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36" h="290">
                <a:moveTo>
                  <a:pt x="0" y="258"/>
                </a:moveTo>
                <a:lnTo>
                  <a:pt x="62" y="180"/>
                </a:lnTo>
                <a:lnTo>
                  <a:pt x="62" y="110"/>
                </a:lnTo>
                <a:lnTo>
                  <a:pt x="125" y="0"/>
                </a:lnTo>
                <a:lnTo>
                  <a:pt x="195" y="0"/>
                </a:lnTo>
                <a:lnTo>
                  <a:pt x="195" y="94"/>
                </a:lnTo>
                <a:lnTo>
                  <a:pt x="234" y="94"/>
                </a:lnTo>
                <a:lnTo>
                  <a:pt x="234" y="149"/>
                </a:lnTo>
                <a:lnTo>
                  <a:pt x="274" y="165"/>
                </a:lnTo>
                <a:lnTo>
                  <a:pt x="265" y="196"/>
                </a:lnTo>
                <a:lnTo>
                  <a:pt x="336" y="196"/>
                </a:lnTo>
                <a:lnTo>
                  <a:pt x="336" y="258"/>
                </a:lnTo>
                <a:lnTo>
                  <a:pt x="336" y="290"/>
                </a:lnTo>
                <a:lnTo>
                  <a:pt x="328" y="290"/>
                </a:lnTo>
                <a:lnTo>
                  <a:pt x="304" y="290"/>
                </a:lnTo>
                <a:lnTo>
                  <a:pt x="15" y="290"/>
                </a:lnTo>
                <a:lnTo>
                  <a:pt x="0" y="25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162"/>
          <p:cNvSpPr>
            <a:spLocks noChangeAspect="1"/>
          </p:cNvSpPr>
          <p:nvPr/>
        </p:nvSpPr>
        <p:spPr bwMode="auto">
          <a:xfrm>
            <a:off x="2467685" y="4137963"/>
            <a:ext cx="621247" cy="455326"/>
          </a:xfrm>
          <a:custGeom>
            <a:avLst/>
            <a:gdLst>
              <a:gd name="T0" fmla="*/ 106154 w 347"/>
              <a:gd name="T1" fmla="*/ 18552 h 234"/>
              <a:gd name="T2" fmla="*/ 151511 w 347"/>
              <a:gd name="T3" fmla="*/ 6184 h 234"/>
              <a:gd name="T4" fmla="*/ 166951 w 347"/>
              <a:gd name="T5" fmla="*/ 6184 h 234"/>
              <a:gd name="T6" fmla="*/ 183357 w 347"/>
              <a:gd name="T7" fmla="*/ 24736 h 234"/>
              <a:gd name="T8" fmla="*/ 194938 w 347"/>
              <a:gd name="T9" fmla="*/ 24736 h 234"/>
              <a:gd name="T10" fmla="*/ 194938 w 347"/>
              <a:gd name="T11" fmla="*/ 31951 h 234"/>
              <a:gd name="T12" fmla="*/ 206518 w 347"/>
              <a:gd name="T13" fmla="*/ 43289 h 234"/>
              <a:gd name="T14" fmla="*/ 245120 w 347"/>
              <a:gd name="T15" fmla="*/ 62872 h 234"/>
              <a:gd name="T16" fmla="*/ 151511 w 347"/>
              <a:gd name="T17" fmla="*/ 188615 h 234"/>
              <a:gd name="T18" fmla="*/ 122560 w 347"/>
              <a:gd name="T19" fmla="*/ 163879 h 234"/>
              <a:gd name="T20" fmla="*/ 117735 w 347"/>
              <a:gd name="T21" fmla="*/ 163879 h 234"/>
              <a:gd name="T22" fmla="*/ 33776 w 347"/>
              <a:gd name="T23" fmla="*/ 101007 h 234"/>
              <a:gd name="T24" fmla="*/ 0 w 347"/>
              <a:gd name="T25" fmla="*/ 75240 h 234"/>
              <a:gd name="T26" fmla="*/ 94574 w 347"/>
              <a:gd name="T27" fmla="*/ 0 h 234"/>
              <a:gd name="T28" fmla="*/ 106154 w 347"/>
              <a:gd name="T29" fmla="*/ 18552 h 23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47" h="234">
                <a:moveTo>
                  <a:pt x="150" y="23"/>
                </a:moveTo>
                <a:lnTo>
                  <a:pt x="214" y="8"/>
                </a:lnTo>
                <a:lnTo>
                  <a:pt x="237" y="8"/>
                </a:lnTo>
                <a:lnTo>
                  <a:pt x="260" y="31"/>
                </a:lnTo>
                <a:lnTo>
                  <a:pt x="276" y="31"/>
                </a:lnTo>
                <a:lnTo>
                  <a:pt x="276" y="39"/>
                </a:lnTo>
                <a:lnTo>
                  <a:pt x="292" y="54"/>
                </a:lnTo>
                <a:lnTo>
                  <a:pt x="347" y="78"/>
                </a:lnTo>
                <a:lnTo>
                  <a:pt x="214" y="234"/>
                </a:lnTo>
                <a:lnTo>
                  <a:pt x="174" y="203"/>
                </a:lnTo>
                <a:lnTo>
                  <a:pt x="166" y="203"/>
                </a:lnTo>
                <a:lnTo>
                  <a:pt x="48" y="125"/>
                </a:lnTo>
                <a:lnTo>
                  <a:pt x="0" y="93"/>
                </a:lnTo>
                <a:lnTo>
                  <a:pt x="134" y="0"/>
                </a:lnTo>
                <a:lnTo>
                  <a:pt x="150" y="2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163"/>
          <p:cNvSpPr>
            <a:spLocks noChangeAspect="1"/>
          </p:cNvSpPr>
          <p:nvPr/>
        </p:nvSpPr>
        <p:spPr bwMode="auto">
          <a:xfrm>
            <a:off x="4084106" y="7492994"/>
            <a:ext cx="712522" cy="1225186"/>
          </a:xfrm>
          <a:custGeom>
            <a:avLst/>
            <a:gdLst>
              <a:gd name="T0" fmla="*/ 141950 w 400"/>
              <a:gd name="T1" fmla="*/ 499877 h 633"/>
              <a:gd name="T2" fmla="*/ 141950 w 400"/>
              <a:gd name="T3" fmla="*/ 480374 h 633"/>
              <a:gd name="T4" fmla="*/ 131399 w 400"/>
              <a:gd name="T5" fmla="*/ 480374 h 633"/>
              <a:gd name="T6" fmla="*/ 131399 w 400"/>
              <a:gd name="T7" fmla="*/ 424946 h 633"/>
              <a:gd name="T8" fmla="*/ 141950 w 400"/>
              <a:gd name="T9" fmla="*/ 411603 h 633"/>
              <a:gd name="T10" fmla="*/ 131399 w 400"/>
              <a:gd name="T11" fmla="*/ 411603 h 633"/>
              <a:gd name="T12" fmla="*/ 131399 w 400"/>
              <a:gd name="T13" fmla="*/ 362334 h 633"/>
              <a:gd name="T14" fmla="*/ 103585 w 400"/>
              <a:gd name="T15" fmla="*/ 362334 h 633"/>
              <a:gd name="T16" fmla="*/ 103585 w 400"/>
              <a:gd name="T17" fmla="*/ 281245 h 633"/>
              <a:gd name="T18" fmla="*/ 88239 w 400"/>
              <a:gd name="T19" fmla="*/ 281245 h 633"/>
              <a:gd name="T20" fmla="*/ 75770 w 400"/>
              <a:gd name="T21" fmla="*/ 261742 h 633"/>
              <a:gd name="T22" fmla="*/ 48915 w 400"/>
              <a:gd name="T23" fmla="*/ 256610 h 633"/>
              <a:gd name="T24" fmla="*/ 16305 w 400"/>
              <a:gd name="T25" fmla="*/ 162178 h 633"/>
              <a:gd name="T26" fmla="*/ 0 w 400"/>
              <a:gd name="T27" fmla="*/ 137543 h 633"/>
              <a:gd name="T28" fmla="*/ 5755 w 400"/>
              <a:gd name="T29" fmla="*/ 112908 h 633"/>
              <a:gd name="T30" fmla="*/ 22060 w 400"/>
              <a:gd name="T31" fmla="*/ 99565 h 633"/>
              <a:gd name="T32" fmla="*/ 38365 w 400"/>
              <a:gd name="T33" fmla="*/ 112908 h 633"/>
              <a:gd name="T34" fmla="*/ 38365 w 400"/>
              <a:gd name="T35" fmla="*/ 62613 h 633"/>
              <a:gd name="T36" fmla="*/ 38365 w 400"/>
              <a:gd name="T37" fmla="*/ 0 h 633"/>
              <a:gd name="T38" fmla="*/ 48915 w 400"/>
              <a:gd name="T39" fmla="*/ 0 h 633"/>
              <a:gd name="T40" fmla="*/ 103585 w 400"/>
              <a:gd name="T41" fmla="*/ 0 h 633"/>
              <a:gd name="T42" fmla="*/ 109340 w 400"/>
              <a:gd name="T43" fmla="*/ 24635 h 633"/>
              <a:gd name="T44" fmla="*/ 141950 w 400"/>
              <a:gd name="T45" fmla="*/ 24635 h 633"/>
              <a:gd name="T46" fmla="*/ 141950 w 400"/>
              <a:gd name="T47" fmla="*/ 37978 h 633"/>
              <a:gd name="T48" fmla="*/ 147704 w 400"/>
              <a:gd name="T49" fmla="*/ 37978 h 633"/>
              <a:gd name="T50" fmla="*/ 141950 w 400"/>
              <a:gd name="T51" fmla="*/ 50296 h 633"/>
              <a:gd name="T52" fmla="*/ 152500 w 400"/>
              <a:gd name="T53" fmla="*/ 62613 h 633"/>
              <a:gd name="T54" fmla="*/ 152500 w 400"/>
              <a:gd name="T55" fmla="*/ 93406 h 633"/>
              <a:gd name="T56" fmla="*/ 190865 w 400"/>
              <a:gd name="T57" fmla="*/ 137543 h 633"/>
              <a:gd name="T58" fmla="*/ 208129 w 400"/>
              <a:gd name="T59" fmla="*/ 137543 h 633"/>
              <a:gd name="T60" fmla="*/ 208129 w 400"/>
              <a:gd name="T61" fmla="*/ 149860 h 633"/>
              <a:gd name="T62" fmla="*/ 246494 w 400"/>
              <a:gd name="T63" fmla="*/ 162178 h 633"/>
              <a:gd name="T64" fmla="*/ 246494 w 400"/>
              <a:gd name="T65" fmla="*/ 212473 h 633"/>
              <a:gd name="T66" fmla="*/ 279104 w 400"/>
              <a:gd name="T67" fmla="*/ 256610 h 633"/>
              <a:gd name="T68" fmla="*/ 141950 w 400"/>
              <a:gd name="T69" fmla="*/ 256610 h 633"/>
              <a:gd name="T70" fmla="*/ 141950 w 400"/>
              <a:gd name="T71" fmla="*/ 380810 h 633"/>
              <a:gd name="T72" fmla="*/ 273349 w 400"/>
              <a:gd name="T73" fmla="*/ 380810 h 633"/>
              <a:gd name="T74" fmla="*/ 246494 w 400"/>
              <a:gd name="T75" fmla="*/ 506035 h 633"/>
              <a:gd name="T76" fmla="*/ 141950 w 400"/>
              <a:gd name="T77" fmla="*/ 499877 h 63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400" h="633">
                <a:moveTo>
                  <a:pt x="204" y="625"/>
                </a:moveTo>
                <a:lnTo>
                  <a:pt x="204" y="601"/>
                </a:lnTo>
                <a:lnTo>
                  <a:pt x="189" y="601"/>
                </a:lnTo>
                <a:lnTo>
                  <a:pt x="189" y="532"/>
                </a:lnTo>
                <a:lnTo>
                  <a:pt x="204" y="515"/>
                </a:lnTo>
                <a:lnTo>
                  <a:pt x="189" y="515"/>
                </a:lnTo>
                <a:lnTo>
                  <a:pt x="189" y="453"/>
                </a:lnTo>
                <a:lnTo>
                  <a:pt x="149" y="453"/>
                </a:lnTo>
                <a:lnTo>
                  <a:pt x="149" y="352"/>
                </a:lnTo>
                <a:lnTo>
                  <a:pt x="126" y="352"/>
                </a:lnTo>
                <a:lnTo>
                  <a:pt x="109" y="328"/>
                </a:lnTo>
                <a:lnTo>
                  <a:pt x="70" y="321"/>
                </a:lnTo>
                <a:lnTo>
                  <a:pt x="24" y="203"/>
                </a:lnTo>
                <a:lnTo>
                  <a:pt x="0" y="172"/>
                </a:lnTo>
                <a:lnTo>
                  <a:pt x="8" y="141"/>
                </a:lnTo>
                <a:lnTo>
                  <a:pt x="31" y="125"/>
                </a:lnTo>
                <a:lnTo>
                  <a:pt x="55" y="141"/>
                </a:lnTo>
                <a:lnTo>
                  <a:pt x="55" y="78"/>
                </a:lnTo>
                <a:lnTo>
                  <a:pt x="55" y="0"/>
                </a:lnTo>
                <a:lnTo>
                  <a:pt x="70" y="0"/>
                </a:lnTo>
                <a:lnTo>
                  <a:pt x="149" y="0"/>
                </a:lnTo>
                <a:lnTo>
                  <a:pt x="157" y="31"/>
                </a:lnTo>
                <a:lnTo>
                  <a:pt x="204" y="31"/>
                </a:lnTo>
                <a:lnTo>
                  <a:pt x="204" y="47"/>
                </a:lnTo>
                <a:lnTo>
                  <a:pt x="212" y="47"/>
                </a:lnTo>
                <a:lnTo>
                  <a:pt x="204" y="63"/>
                </a:lnTo>
                <a:lnTo>
                  <a:pt x="219" y="78"/>
                </a:lnTo>
                <a:lnTo>
                  <a:pt x="219" y="117"/>
                </a:lnTo>
                <a:lnTo>
                  <a:pt x="274" y="172"/>
                </a:lnTo>
                <a:lnTo>
                  <a:pt x="298" y="172"/>
                </a:lnTo>
                <a:lnTo>
                  <a:pt x="298" y="188"/>
                </a:lnTo>
                <a:lnTo>
                  <a:pt x="353" y="203"/>
                </a:lnTo>
                <a:lnTo>
                  <a:pt x="353" y="266"/>
                </a:lnTo>
                <a:lnTo>
                  <a:pt x="400" y="321"/>
                </a:lnTo>
                <a:lnTo>
                  <a:pt x="204" y="321"/>
                </a:lnTo>
                <a:lnTo>
                  <a:pt x="204" y="476"/>
                </a:lnTo>
                <a:lnTo>
                  <a:pt x="392" y="476"/>
                </a:lnTo>
                <a:lnTo>
                  <a:pt x="353" y="633"/>
                </a:lnTo>
                <a:lnTo>
                  <a:pt x="204" y="625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5" name="Freeform 164"/>
          <p:cNvSpPr>
            <a:spLocks noChangeAspect="1"/>
          </p:cNvSpPr>
          <p:nvPr/>
        </p:nvSpPr>
        <p:spPr bwMode="auto">
          <a:xfrm>
            <a:off x="3872117" y="4560338"/>
            <a:ext cx="600638" cy="503255"/>
          </a:xfrm>
          <a:custGeom>
            <a:avLst/>
            <a:gdLst>
              <a:gd name="T0" fmla="*/ 159282 w 338"/>
              <a:gd name="T1" fmla="*/ 165668 h 260"/>
              <a:gd name="T2" fmla="*/ 60450 w 338"/>
              <a:gd name="T3" fmla="*/ 208886 h 260"/>
              <a:gd name="T4" fmla="*/ 44138 w 338"/>
              <a:gd name="T5" fmla="*/ 196538 h 260"/>
              <a:gd name="T6" fmla="*/ 44138 w 338"/>
              <a:gd name="T7" fmla="*/ 170813 h 260"/>
              <a:gd name="T8" fmla="*/ 38381 w 338"/>
              <a:gd name="T9" fmla="*/ 170813 h 260"/>
              <a:gd name="T10" fmla="*/ 33584 w 338"/>
              <a:gd name="T11" fmla="*/ 139943 h 260"/>
              <a:gd name="T12" fmla="*/ 22069 w 338"/>
              <a:gd name="T13" fmla="*/ 139943 h 260"/>
              <a:gd name="T14" fmla="*/ 22069 w 338"/>
              <a:gd name="T15" fmla="*/ 108045 h 260"/>
              <a:gd name="T16" fmla="*/ 11514 w 338"/>
              <a:gd name="T17" fmla="*/ 95697 h 260"/>
              <a:gd name="T18" fmla="*/ 0 w 338"/>
              <a:gd name="T19" fmla="*/ 89523 h 260"/>
              <a:gd name="T20" fmla="*/ 22069 w 338"/>
              <a:gd name="T21" fmla="*/ 51450 h 260"/>
              <a:gd name="T22" fmla="*/ 60450 w 338"/>
              <a:gd name="T23" fmla="*/ 51450 h 260"/>
              <a:gd name="T24" fmla="*/ 82520 w 338"/>
              <a:gd name="T25" fmla="*/ 12348 h 260"/>
              <a:gd name="T26" fmla="*/ 88277 w 338"/>
              <a:gd name="T27" fmla="*/ 12348 h 260"/>
              <a:gd name="T28" fmla="*/ 109386 w 338"/>
              <a:gd name="T29" fmla="*/ 0 h 260"/>
              <a:gd name="T30" fmla="*/ 142970 w 338"/>
              <a:gd name="T31" fmla="*/ 95697 h 260"/>
              <a:gd name="T32" fmla="*/ 159282 w 338"/>
              <a:gd name="T33" fmla="*/ 114219 h 260"/>
              <a:gd name="T34" fmla="*/ 165039 w 338"/>
              <a:gd name="T35" fmla="*/ 146117 h 260"/>
              <a:gd name="T36" fmla="*/ 209177 w 338"/>
              <a:gd name="T37" fmla="*/ 158465 h 260"/>
              <a:gd name="T38" fmla="*/ 236044 w 338"/>
              <a:gd name="T39" fmla="*/ 170813 h 260"/>
              <a:gd name="T40" fmla="*/ 213975 w 338"/>
              <a:gd name="T41" fmla="*/ 189335 h 260"/>
              <a:gd name="T42" fmla="*/ 159282 w 338"/>
              <a:gd name="T43" fmla="*/ 165668 h 26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8" h="260">
                <a:moveTo>
                  <a:pt x="228" y="206"/>
                </a:moveTo>
                <a:lnTo>
                  <a:pt x="87" y="260"/>
                </a:lnTo>
                <a:lnTo>
                  <a:pt x="63" y="245"/>
                </a:lnTo>
                <a:lnTo>
                  <a:pt x="63" y="213"/>
                </a:lnTo>
                <a:lnTo>
                  <a:pt x="55" y="213"/>
                </a:lnTo>
                <a:lnTo>
                  <a:pt x="48" y="174"/>
                </a:lnTo>
                <a:lnTo>
                  <a:pt x="31" y="174"/>
                </a:lnTo>
                <a:lnTo>
                  <a:pt x="31" y="134"/>
                </a:lnTo>
                <a:lnTo>
                  <a:pt x="16" y="119"/>
                </a:lnTo>
                <a:lnTo>
                  <a:pt x="0" y="112"/>
                </a:lnTo>
                <a:lnTo>
                  <a:pt x="31" y="64"/>
                </a:lnTo>
                <a:lnTo>
                  <a:pt x="87" y="64"/>
                </a:lnTo>
                <a:lnTo>
                  <a:pt x="118" y="16"/>
                </a:lnTo>
                <a:lnTo>
                  <a:pt x="126" y="16"/>
                </a:lnTo>
                <a:lnTo>
                  <a:pt x="157" y="0"/>
                </a:lnTo>
                <a:lnTo>
                  <a:pt x="205" y="119"/>
                </a:lnTo>
                <a:lnTo>
                  <a:pt x="228" y="142"/>
                </a:lnTo>
                <a:lnTo>
                  <a:pt x="236" y="182"/>
                </a:lnTo>
                <a:lnTo>
                  <a:pt x="299" y="197"/>
                </a:lnTo>
                <a:lnTo>
                  <a:pt x="338" y="213"/>
                </a:lnTo>
                <a:lnTo>
                  <a:pt x="307" y="236"/>
                </a:lnTo>
                <a:lnTo>
                  <a:pt x="228" y="20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165"/>
          <p:cNvSpPr>
            <a:spLocks noChangeAspect="1"/>
          </p:cNvSpPr>
          <p:nvPr/>
        </p:nvSpPr>
        <p:spPr bwMode="auto">
          <a:xfrm>
            <a:off x="3604186" y="5078570"/>
            <a:ext cx="730188" cy="653033"/>
          </a:xfrm>
          <a:custGeom>
            <a:avLst/>
            <a:gdLst>
              <a:gd name="T0" fmla="*/ 11527 w 409"/>
              <a:gd name="T1" fmla="*/ 144471 h 337"/>
              <a:gd name="T2" fmla="*/ 16330 w 409"/>
              <a:gd name="T3" fmla="*/ 144471 h 337"/>
              <a:gd name="T4" fmla="*/ 11527 w 409"/>
              <a:gd name="T5" fmla="*/ 118856 h 337"/>
              <a:gd name="T6" fmla="*/ 16330 w 409"/>
              <a:gd name="T7" fmla="*/ 93240 h 337"/>
              <a:gd name="T8" fmla="*/ 16330 w 409"/>
              <a:gd name="T9" fmla="*/ 88117 h 337"/>
              <a:gd name="T10" fmla="*/ 38423 w 409"/>
              <a:gd name="T11" fmla="*/ 88117 h 337"/>
              <a:gd name="T12" fmla="*/ 94137 w 409"/>
              <a:gd name="T13" fmla="*/ 62502 h 337"/>
              <a:gd name="T14" fmla="*/ 115269 w 409"/>
              <a:gd name="T15" fmla="*/ 24591 h 337"/>
              <a:gd name="T16" fmla="*/ 165219 w 409"/>
              <a:gd name="T17" fmla="*/ 0 h 337"/>
              <a:gd name="T18" fmla="*/ 170983 w 409"/>
              <a:gd name="T19" fmla="*/ 18443 h 337"/>
              <a:gd name="T20" fmla="*/ 170983 w 409"/>
              <a:gd name="T21" fmla="*/ 30739 h 337"/>
              <a:gd name="T22" fmla="*/ 209406 w 409"/>
              <a:gd name="T23" fmla="*/ 62502 h 337"/>
              <a:gd name="T24" fmla="*/ 236302 w 409"/>
              <a:gd name="T25" fmla="*/ 112708 h 337"/>
              <a:gd name="T26" fmla="*/ 264159 w 409"/>
              <a:gd name="T27" fmla="*/ 123979 h 337"/>
              <a:gd name="T28" fmla="*/ 269922 w 409"/>
              <a:gd name="T29" fmla="*/ 162914 h 337"/>
              <a:gd name="T30" fmla="*/ 286252 w 409"/>
              <a:gd name="T31" fmla="*/ 175210 h 337"/>
              <a:gd name="T32" fmla="*/ 274725 w 409"/>
              <a:gd name="T33" fmla="*/ 230539 h 337"/>
              <a:gd name="T34" fmla="*/ 159456 w 409"/>
              <a:gd name="T35" fmla="*/ 262302 h 337"/>
              <a:gd name="T36" fmla="*/ 147929 w 409"/>
              <a:gd name="T37" fmla="*/ 243859 h 337"/>
              <a:gd name="T38" fmla="*/ 138323 w 409"/>
              <a:gd name="T39" fmla="*/ 243859 h 337"/>
              <a:gd name="T40" fmla="*/ 66280 w 409"/>
              <a:gd name="T41" fmla="*/ 268450 h 337"/>
              <a:gd name="T42" fmla="*/ 60516 w 409"/>
              <a:gd name="T43" fmla="*/ 262302 h 337"/>
              <a:gd name="T44" fmla="*/ 60516 w 409"/>
              <a:gd name="T45" fmla="*/ 243859 h 337"/>
              <a:gd name="T46" fmla="*/ 54753 w 409"/>
              <a:gd name="T47" fmla="*/ 230539 h 337"/>
              <a:gd name="T48" fmla="*/ 32660 w 409"/>
              <a:gd name="T49" fmla="*/ 213120 h 337"/>
              <a:gd name="T50" fmla="*/ 0 w 409"/>
              <a:gd name="T51" fmla="*/ 162914 h 337"/>
              <a:gd name="T52" fmla="*/ 11527 w 409"/>
              <a:gd name="T53" fmla="*/ 144471 h 33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409" h="337">
                <a:moveTo>
                  <a:pt x="16" y="181"/>
                </a:moveTo>
                <a:lnTo>
                  <a:pt x="23" y="181"/>
                </a:lnTo>
                <a:lnTo>
                  <a:pt x="16" y="149"/>
                </a:lnTo>
                <a:lnTo>
                  <a:pt x="23" y="117"/>
                </a:lnTo>
                <a:lnTo>
                  <a:pt x="23" y="110"/>
                </a:lnTo>
                <a:lnTo>
                  <a:pt x="55" y="110"/>
                </a:lnTo>
                <a:lnTo>
                  <a:pt x="134" y="78"/>
                </a:lnTo>
                <a:lnTo>
                  <a:pt x="165" y="31"/>
                </a:lnTo>
                <a:lnTo>
                  <a:pt x="236" y="0"/>
                </a:lnTo>
                <a:lnTo>
                  <a:pt x="244" y="23"/>
                </a:lnTo>
                <a:lnTo>
                  <a:pt x="244" y="39"/>
                </a:lnTo>
                <a:lnTo>
                  <a:pt x="299" y="78"/>
                </a:lnTo>
                <a:lnTo>
                  <a:pt x="338" y="141"/>
                </a:lnTo>
                <a:lnTo>
                  <a:pt x="377" y="156"/>
                </a:lnTo>
                <a:lnTo>
                  <a:pt x="385" y="204"/>
                </a:lnTo>
                <a:lnTo>
                  <a:pt x="409" y="220"/>
                </a:lnTo>
                <a:lnTo>
                  <a:pt x="393" y="290"/>
                </a:lnTo>
                <a:lnTo>
                  <a:pt x="228" y="329"/>
                </a:lnTo>
                <a:lnTo>
                  <a:pt x="212" y="306"/>
                </a:lnTo>
                <a:lnTo>
                  <a:pt x="197" y="306"/>
                </a:lnTo>
                <a:lnTo>
                  <a:pt x="95" y="337"/>
                </a:lnTo>
                <a:lnTo>
                  <a:pt x="86" y="329"/>
                </a:lnTo>
                <a:lnTo>
                  <a:pt x="86" y="306"/>
                </a:lnTo>
                <a:lnTo>
                  <a:pt x="78" y="290"/>
                </a:lnTo>
                <a:lnTo>
                  <a:pt x="47" y="267"/>
                </a:lnTo>
                <a:lnTo>
                  <a:pt x="0" y="204"/>
                </a:lnTo>
                <a:lnTo>
                  <a:pt x="16" y="18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166"/>
          <p:cNvSpPr>
            <a:spLocks noChangeAspect="1"/>
          </p:cNvSpPr>
          <p:nvPr/>
        </p:nvSpPr>
        <p:spPr bwMode="auto">
          <a:xfrm>
            <a:off x="4784852" y="7004718"/>
            <a:ext cx="671302" cy="665015"/>
          </a:xfrm>
          <a:custGeom>
            <a:avLst/>
            <a:gdLst>
              <a:gd name="T0" fmla="*/ 5755 w 378"/>
              <a:gd name="T1" fmla="*/ 150343 h 343"/>
              <a:gd name="T2" fmla="*/ 0 w 378"/>
              <a:gd name="T3" fmla="*/ 145195 h 343"/>
              <a:gd name="T4" fmla="*/ 5755 w 378"/>
              <a:gd name="T5" fmla="*/ 145195 h 343"/>
              <a:gd name="T6" fmla="*/ 5755 w 378"/>
              <a:gd name="T7" fmla="*/ 24714 h 343"/>
              <a:gd name="T8" fmla="*/ 27815 w 378"/>
              <a:gd name="T9" fmla="*/ 24714 h 343"/>
              <a:gd name="T10" fmla="*/ 22060 w 378"/>
              <a:gd name="T11" fmla="*/ 18535 h 343"/>
              <a:gd name="T12" fmla="*/ 27815 w 378"/>
              <a:gd name="T13" fmla="*/ 18535 h 343"/>
              <a:gd name="T14" fmla="*/ 38366 w 378"/>
              <a:gd name="T15" fmla="*/ 0 h 343"/>
              <a:gd name="T16" fmla="*/ 49875 w 378"/>
              <a:gd name="T17" fmla="*/ 0 h 343"/>
              <a:gd name="T18" fmla="*/ 88241 w 378"/>
              <a:gd name="T19" fmla="*/ 24714 h 343"/>
              <a:gd name="T20" fmla="*/ 93036 w 378"/>
              <a:gd name="T21" fmla="*/ 24714 h 343"/>
              <a:gd name="T22" fmla="*/ 103587 w 378"/>
              <a:gd name="T23" fmla="*/ 30892 h 343"/>
              <a:gd name="T24" fmla="*/ 116056 w 378"/>
              <a:gd name="T25" fmla="*/ 43249 h 343"/>
              <a:gd name="T26" fmla="*/ 116056 w 378"/>
              <a:gd name="T27" fmla="*/ 56636 h 343"/>
              <a:gd name="T28" fmla="*/ 132361 w 378"/>
              <a:gd name="T29" fmla="*/ 56636 h 343"/>
              <a:gd name="T30" fmla="*/ 147707 w 378"/>
              <a:gd name="T31" fmla="*/ 93707 h 343"/>
              <a:gd name="T32" fmla="*/ 175522 w 378"/>
              <a:gd name="T33" fmla="*/ 93707 h 343"/>
              <a:gd name="T34" fmla="*/ 187032 w 378"/>
              <a:gd name="T35" fmla="*/ 119451 h 343"/>
              <a:gd name="T36" fmla="*/ 219643 w 378"/>
              <a:gd name="T37" fmla="*/ 131808 h 343"/>
              <a:gd name="T38" fmla="*/ 219643 w 378"/>
              <a:gd name="T39" fmla="*/ 150343 h 343"/>
              <a:gd name="T40" fmla="*/ 236907 w 378"/>
              <a:gd name="T41" fmla="*/ 157552 h 343"/>
              <a:gd name="T42" fmla="*/ 252253 w 378"/>
              <a:gd name="T43" fmla="*/ 182266 h 343"/>
              <a:gd name="T44" fmla="*/ 263763 w 378"/>
              <a:gd name="T45" fmla="*/ 194623 h 343"/>
              <a:gd name="T46" fmla="*/ 258008 w 378"/>
              <a:gd name="T47" fmla="*/ 213158 h 343"/>
              <a:gd name="T48" fmla="*/ 236907 w 378"/>
              <a:gd name="T49" fmla="*/ 245080 h 343"/>
              <a:gd name="T50" fmla="*/ 219643 w 378"/>
              <a:gd name="T51" fmla="*/ 238902 h 343"/>
              <a:gd name="T52" fmla="*/ 219643 w 378"/>
              <a:gd name="T53" fmla="*/ 270824 h 343"/>
              <a:gd name="T54" fmla="*/ 209092 w 378"/>
              <a:gd name="T55" fmla="*/ 275973 h 343"/>
              <a:gd name="T56" fmla="*/ 170726 w 378"/>
              <a:gd name="T57" fmla="*/ 263616 h 343"/>
              <a:gd name="T58" fmla="*/ 109342 w 378"/>
              <a:gd name="T59" fmla="*/ 270824 h 343"/>
              <a:gd name="T60" fmla="*/ 49875 w 378"/>
              <a:gd name="T61" fmla="*/ 251259 h 343"/>
              <a:gd name="T62" fmla="*/ 44120 w 378"/>
              <a:gd name="T63" fmla="*/ 238902 h 343"/>
              <a:gd name="T64" fmla="*/ 44120 w 378"/>
              <a:gd name="T65" fmla="*/ 213158 h 343"/>
              <a:gd name="T66" fmla="*/ 27815 w 378"/>
              <a:gd name="T67" fmla="*/ 194623 h 343"/>
              <a:gd name="T68" fmla="*/ 5755 w 378"/>
              <a:gd name="T69" fmla="*/ 194623 h 343"/>
              <a:gd name="T70" fmla="*/ 5755 w 378"/>
              <a:gd name="T71" fmla="*/ 150343 h 34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78" h="343">
                <a:moveTo>
                  <a:pt x="8" y="187"/>
                </a:moveTo>
                <a:lnTo>
                  <a:pt x="0" y="180"/>
                </a:lnTo>
                <a:lnTo>
                  <a:pt x="8" y="180"/>
                </a:lnTo>
                <a:lnTo>
                  <a:pt x="8" y="31"/>
                </a:lnTo>
                <a:lnTo>
                  <a:pt x="40" y="31"/>
                </a:lnTo>
                <a:lnTo>
                  <a:pt x="31" y="23"/>
                </a:lnTo>
                <a:lnTo>
                  <a:pt x="40" y="23"/>
                </a:lnTo>
                <a:lnTo>
                  <a:pt x="55" y="0"/>
                </a:lnTo>
                <a:lnTo>
                  <a:pt x="71" y="0"/>
                </a:lnTo>
                <a:lnTo>
                  <a:pt x="127" y="31"/>
                </a:lnTo>
                <a:lnTo>
                  <a:pt x="134" y="31"/>
                </a:lnTo>
                <a:lnTo>
                  <a:pt x="149" y="39"/>
                </a:lnTo>
                <a:lnTo>
                  <a:pt x="166" y="54"/>
                </a:lnTo>
                <a:lnTo>
                  <a:pt x="166" y="71"/>
                </a:lnTo>
                <a:lnTo>
                  <a:pt x="189" y="71"/>
                </a:lnTo>
                <a:lnTo>
                  <a:pt x="212" y="117"/>
                </a:lnTo>
                <a:lnTo>
                  <a:pt x="252" y="117"/>
                </a:lnTo>
                <a:lnTo>
                  <a:pt x="268" y="148"/>
                </a:lnTo>
                <a:lnTo>
                  <a:pt x="315" y="164"/>
                </a:lnTo>
                <a:lnTo>
                  <a:pt x="315" y="187"/>
                </a:lnTo>
                <a:lnTo>
                  <a:pt x="339" y="196"/>
                </a:lnTo>
                <a:lnTo>
                  <a:pt x="362" y="226"/>
                </a:lnTo>
                <a:lnTo>
                  <a:pt x="378" y="242"/>
                </a:lnTo>
                <a:lnTo>
                  <a:pt x="370" y="265"/>
                </a:lnTo>
                <a:lnTo>
                  <a:pt x="339" y="304"/>
                </a:lnTo>
                <a:lnTo>
                  <a:pt x="315" y="297"/>
                </a:lnTo>
                <a:lnTo>
                  <a:pt x="315" y="336"/>
                </a:lnTo>
                <a:lnTo>
                  <a:pt x="300" y="343"/>
                </a:lnTo>
                <a:lnTo>
                  <a:pt x="244" y="328"/>
                </a:lnTo>
                <a:lnTo>
                  <a:pt x="157" y="336"/>
                </a:lnTo>
                <a:lnTo>
                  <a:pt x="71" y="312"/>
                </a:lnTo>
                <a:lnTo>
                  <a:pt x="63" y="297"/>
                </a:lnTo>
                <a:lnTo>
                  <a:pt x="63" y="265"/>
                </a:lnTo>
                <a:lnTo>
                  <a:pt x="40" y="242"/>
                </a:lnTo>
                <a:lnTo>
                  <a:pt x="8" y="242"/>
                </a:lnTo>
                <a:lnTo>
                  <a:pt x="8" y="187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8" name="Freeform 167"/>
          <p:cNvSpPr>
            <a:spLocks noChangeAspect="1"/>
          </p:cNvSpPr>
          <p:nvPr/>
        </p:nvSpPr>
        <p:spPr bwMode="auto">
          <a:xfrm>
            <a:off x="1634445" y="6444547"/>
            <a:ext cx="279710" cy="437352"/>
          </a:xfrm>
          <a:custGeom>
            <a:avLst/>
            <a:gdLst>
              <a:gd name="T0" fmla="*/ 22018 w 157"/>
              <a:gd name="T1" fmla="*/ 0 h 225"/>
              <a:gd name="T2" fmla="*/ 26804 w 157"/>
              <a:gd name="T3" fmla="*/ 19587 h 225"/>
              <a:gd name="T4" fmla="*/ 49779 w 157"/>
              <a:gd name="T5" fmla="*/ 37113 h 225"/>
              <a:gd name="T6" fmla="*/ 65096 w 157"/>
              <a:gd name="T7" fmla="*/ 55669 h 225"/>
              <a:gd name="T8" fmla="*/ 109131 w 157"/>
              <a:gd name="T9" fmla="*/ 55669 h 225"/>
              <a:gd name="T10" fmla="*/ 104345 w 157"/>
              <a:gd name="T11" fmla="*/ 156698 h 225"/>
              <a:gd name="T12" fmla="*/ 92857 w 157"/>
              <a:gd name="T13" fmla="*/ 181440 h 225"/>
              <a:gd name="T14" fmla="*/ 22018 w 157"/>
              <a:gd name="T15" fmla="*/ 168039 h 225"/>
              <a:gd name="T16" fmla="*/ 0 w 157"/>
              <a:gd name="T17" fmla="*/ 168039 h 225"/>
              <a:gd name="T18" fmla="*/ 4786 w 157"/>
              <a:gd name="T19" fmla="*/ 105153 h 225"/>
              <a:gd name="T20" fmla="*/ 4786 w 157"/>
              <a:gd name="T21" fmla="*/ 43298 h 225"/>
              <a:gd name="T22" fmla="*/ 0 w 157"/>
              <a:gd name="T23" fmla="*/ 37113 h 225"/>
              <a:gd name="T24" fmla="*/ 4786 w 157"/>
              <a:gd name="T25" fmla="*/ 24742 h 225"/>
              <a:gd name="T26" fmla="*/ 4786 w 157"/>
              <a:gd name="T27" fmla="*/ 0 h 225"/>
              <a:gd name="T28" fmla="*/ 22018 w 157"/>
              <a:gd name="T29" fmla="*/ 0 h 2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7" h="225">
                <a:moveTo>
                  <a:pt x="31" y="0"/>
                </a:moveTo>
                <a:lnTo>
                  <a:pt x="39" y="24"/>
                </a:lnTo>
                <a:lnTo>
                  <a:pt x="71" y="46"/>
                </a:lnTo>
                <a:lnTo>
                  <a:pt x="94" y="69"/>
                </a:lnTo>
                <a:lnTo>
                  <a:pt x="157" y="69"/>
                </a:lnTo>
                <a:lnTo>
                  <a:pt x="150" y="194"/>
                </a:lnTo>
                <a:lnTo>
                  <a:pt x="133" y="225"/>
                </a:lnTo>
                <a:lnTo>
                  <a:pt x="31" y="208"/>
                </a:lnTo>
                <a:lnTo>
                  <a:pt x="0" y="208"/>
                </a:lnTo>
                <a:lnTo>
                  <a:pt x="7" y="131"/>
                </a:lnTo>
                <a:lnTo>
                  <a:pt x="7" y="54"/>
                </a:lnTo>
                <a:lnTo>
                  <a:pt x="0" y="46"/>
                </a:lnTo>
                <a:lnTo>
                  <a:pt x="7" y="31"/>
                </a:lnTo>
                <a:lnTo>
                  <a:pt x="7" y="0"/>
                </a:lnTo>
                <a:lnTo>
                  <a:pt x="31" y="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9" name="Freeform 168"/>
          <p:cNvSpPr>
            <a:spLocks noChangeAspect="1"/>
          </p:cNvSpPr>
          <p:nvPr/>
        </p:nvSpPr>
        <p:spPr bwMode="auto">
          <a:xfrm>
            <a:off x="3801454" y="6351685"/>
            <a:ext cx="491700" cy="530214"/>
          </a:xfrm>
          <a:custGeom>
            <a:avLst/>
            <a:gdLst>
              <a:gd name="T0" fmla="*/ 38457 w 277"/>
              <a:gd name="T1" fmla="*/ 56555 h 273"/>
              <a:gd name="T2" fmla="*/ 105756 w 277"/>
              <a:gd name="T3" fmla="*/ 0 h 273"/>
              <a:gd name="T4" fmla="*/ 133637 w 277"/>
              <a:gd name="T5" fmla="*/ 6170 h 273"/>
              <a:gd name="T6" fmla="*/ 149981 w 277"/>
              <a:gd name="T7" fmla="*/ 24679 h 273"/>
              <a:gd name="T8" fmla="*/ 138444 w 277"/>
              <a:gd name="T9" fmla="*/ 30848 h 273"/>
              <a:gd name="T10" fmla="*/ 149981 w 277"/>
              <a:gd name="T11" fmla="*/ 56555 h 273"/>
              <a:gd name="T12" fmla="*/ 149981 w 277"/>
              <a:gd name="T13" fmla="*/ 75064 h 273"/>
              <a:gd name="T14" fmla="*/ 155749 w 277"/>
              <a:gd name="T15" fmla="*/ 81233 h 273"/>
              <a:gd name="T16" fmla="*/ 149981 w 277"/>
              <a:gd name="T17" fmla="*/ 93573 h 273"/>
              <a:gd name="T18" fmla="*/ 155749 w 277"/>
              <a:gd name="T19" fmla="*/ 106940 h 273"/>
              <a:gd name="T20" fmla="*/ 155749 w 277"/>
              <a:gd name="T21" fmla="*/ 125449 h 273"/>
              <a:gd name="T22" fmla="*/ 149981 w 277"/>
              <a:gd name="T23" fmla="*/ 125449 h 273"/>
              <a:gd name="T24" fmla="*/ 161518 w 277"/>
              <a:gd name="T25" fmla="*/ 125449 h 273"/>
              <a:gd name="T26" fmla="*/ 161518 w 277"/>
              <a:gd name="T27" fmla="*/ 150128 h 273"/>
              <a:gd name="T28" fmla="*/ 161518 w 277"/>
              <a:gd name="T29" fmla="*/ 155269 h 273"/>
              <a:gd name="T30" fmla="*/ 194206 w 277"/>
              <a:gd name="T31" fmla="*/ 180976 h 273"/>
              <a:gd name="T32" fmla="*/ 194206 w 277"/>
              <a:gd name="T33" fmla="*/ 193315 h 273"/>
              <a:gd name="T34" fmla="*/ 138444 w 277"/>
              <a:gd name="T35" fmla="*/ 219022 h 273"/>
              <a:gd name="T36" fmla="*/ 116331 w 277"/>
              <a:gd name="T37" fmla="*/ 193315 h 273"/>
              <a:gd name="T38" fmla="*/ 105756 w 277"/>
              <a:gd name="T39" fmla="*/ 168636 h 273"/>
              <a:gd name="T40" fmla="*/ 22113 w 277"/>
              <a:gd name="T41" fmla="*/ 125449 h 273"/>
              <a:gd name="T42" fmla="*/ 17305 w 277"/>
              <a:gd name="T43" fmla="*/ 106940 h 273"/>
              <a:gd name="T44" fmla="*/ 0 w 277"/>
              <a:gd name="T45" fmla="*/ 100771 h 273"/>
              <a:gd name="T46" fmla="*/ 0 w 277"/>
              <a:gd name="T47" fmla="*/ 93573 h 273"/>
              <a:gd name="T48" fmla="*/ 38457 w 277"/>
              <a:gd name="T49" fmla="*/ 56555 h 2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77" h="273">
                <a:moveTo>
                  <a:pt x="55" y="71"/>
                </a:moveTo>
                <a:lnTo>
                  <a:pt x="151" y="0"/>
                </a:lnTo>
                <a:lnTo>
                  <a:pt x="190" y="8"/>
                </a:lnTo>
                <a:lnTo>
                  <a:pt x="214" y="31"/>
                </a:lnTo>
                <a:lnTo>
                  <a:pt x="198" y="39"/>
                </a:lnTo>
                <a:lnTo>
                  <a:pt x="214" y="71"/>
                </a:lnTo>
                <a:lnTo>
                  <a:pt x="214" y="94"/>
                </a:lnTo>
                <a:lnTo>
                  <a:pt x="222" y="101"/>
                </a:lnTo>
                <a:lnTo>
                  <a:pt x="214" y="117"/>
                </a:lnTo>
                <a:lnTo>
                  <a:pt x="222" y="133"/>
                </a:lnTo>
                <a:lnTo>
                  <a:pt x="222" y="156"/>
                </a:lnTo>
                <a:lnTo>
                  <a:pt x="214" y="156"/>
                </a:lnTo>
                <a:lnTo>
                  <a:pt x="230" y="156"/>
                </a:lnTo>
                <a:lnTo>
                  <a:pt x="230" y="187"/>
                </a:lnTo>
                <a:lnTo>
                  <a:pt x="230" y="194"/>
                </a:lnTo>
                <a:lnTo>
                  <a:pt x="277" y="226"/>
                </a:lnTo>
                <a:lnTo>
                  <a:pt x="277" y="241"/>
                </a:lnTo>
                <a:lnTo>
                  <a:pt x="198" y="273"/>
                </a:lnTo>
                <a:lnTo>
                  <a:pt x="166" y="241"/>
                </a:lnTo>
                <a:lnTo>
                  <a:pt x="151" y="210"/>
                </a:lnTo>
                <a:lnTo>
                  <a:pt x="31" y="156"/>
                </a:lnTo>
                <a:lnTo>
                  <a:pt x="24" y="133"/>
                </a:lnTo>
                <a:lnTo>
                  <a:pt x="0" y="125"/>
                </a:lnTo>
                <a:lnTo>
                  <a:pt x="0" y="117"/>
                </a:lnTo>
                <a:lnTo>
                  <a:pt x="55" y="7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Freeform 169"/>
          <p:cNvSpPr>
            <a:spLocks noChangeAspect="1"/>
          </p:cNvSpPr>
          <p:nvPr/>
        </p:nvSpPr>
        <p:spPr bwMode="auto">
          <a:xfrm>
            <a:off x="2609011" y="2936743"/>
            <a:ext cx="323873" cy="398409"/>
          </a:xfrm>
          <a:custGeom>
            <a:avLst/>
            <a:gdLst>
              <a:gd name="T0" fmla="*/ 126914 w 181"/>
              <a:gd name="T1" fmla="*/ 25591 h 206"/>
              <a:gd name="T2" fmla="*/ 126914 w 181"/>
              <a:gd name="T3" fmla="*/ 30709 h 206"/>
              <a:gd name="T4" fmla="*/ 110569 w 181"/>
              <a:gd name="T5" fmla="*/ 75749 h 206"/>
              <a:gd name="T6" fmla="*/ 104800 w 181"/>
              <a:gd name="T7" fmla="*/ 82914 h 206"/>
              <a:gd name="T8" fmla="*/ 116338 w 181"/>
              <a:gd name="T9" fmla="*/ 107481 h 206"/>
              <a:gd name="T10" fmla="*/ 110569 w 181"/>
              <a:gd name="T11" fmla="*/ 113623 h 206"/>
              <a:gd name="T12" fmla="*/ 126914 w 181"/>
              <a:gd name="T13" fmla="*/ 151497 h 206"/>
              <a:gd name="T14" fmla="*/ 104800 w 181"/>
              <a:gd name="T15" fmla="*/ 163781 h 206"/>
              <a:gd name="T16" fmla="*/ 17306 w 181"/>
              <a:gd name="T17" fmla="*/ 163781 h 206"/>
              <a:gd name="T18" fmla="*/ 22114 w 181"/>
              <a:gd name="T19" fmla="*/ 151497 h 206"/>
              <a:gd name="T20" fmla="*/ 5769 w 181"/>
              <a:gd name="T21" fmla="*/ 138190 h 206"/>
              <a:gd name="T22" fmla="*/ 5769 w 181"/>
              <a:gd name="T23" fmla="*/ 107481 h 206"/>
              <a:gd name="T24" fmla="*/ 0 w 181"/>
              <a:gd name="T25" fmla="*/ 107481 h 206"/>
              <a:gd name="T26" fmla="*/ 0 w 181"/>
              <a:gd name="T27" fmla="*/ 75749 h 206"/>
              <a:gd name="T28" fmla="*/ 5769 w 181"/>
              <a:gd name="T29" fmla="*/ 51182 h 206"/>
              <a:gd name="T30" fmla="*/ 22114 w 181"/>
              <a:gd name="T31" fmla="*/ 37874 h 206"/>
              <a:gd name="T32" fmla="*/ 22114 w 181"/>
              <a:gd name="T33" fmla="*/ 12284 h 206"/>
              <a:gd name="T34" fmla="*/ 44228 w 181"/>
              <a:gd name="T35" fmla="*/ 6142 h 206"/>
              <a:gd name="T36" fmla="*/ 94224 w 181"/>
              <a:gd name="T37" fmla="*/ 0 h 206"/>
              <a:gd name="T38" fmla="*/ 126914 w 181"/>
              <a:gd name="T39" fmla="*/ 25591 h 20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81" h="206">
                <a:moveTo>
                  <a:pt x="181" y="32"/>
                </a:moveTo>
                <a:lnTo>
                  <a:pt x="181" y="39"/>
                </a:lnTo>
                <a:lnTo>
                  <a:pt x="158" y="95"/>
                </a:lnTo>
                <a:lnTo>
                  <a:pt x="150" y="104"/>
                </a:lnTo>
                <a:lnTo>
                  <a:pt x="166" y="135"/>
                </a:lnTo>
                <a:lnTo>
                  <a:pt x="158" y="143"/>
                </a:lnTo>
                <a:lnTo>
                  <a:pt x="181" y="190"/>
                </a:lnTo>
                <a:lnTo>
                  <a:pt x="150" y="206"/>
                </a:lnTo>
                <a:lnTo>
                  <a:pt x="24" y="206"/>
                </a:lnTo>
                <a:lnTo>
                  <a:pt x="31" y="190"/>
                </a:lnTo>
                <a:lnTo>
                  <a:pt x="8" y="174"/>
                </a:lnTo>
                <a:lnTo>
                  <a:pt x="8" y="135"/>
                </a:lnTo>
                <a:lnTo>
                  <a:pt x="0" y="135"/>
                </a:lnTo>
                <a:lnTo>
                  <a:pt x="0" y="95"/>
                </a:lnTo>
                <a:lnTo>
                  <a:pt x="8" y="64"/>
                </a:lnTo>
                <a:lnTo>
                  <a:pt x="31" y="47"/>
                </a:lnTo>
                <a:lnTo>
                  <a:pt x="31" y="16"/>
                </a:lnTo>
                <a:lnTo>
                  <a:pt x="63" y="8"/>
                </a:lnTo>
                <a:lnTo>
                  <a:pt x="134" y="0"/>
                </a:lnTo>
                <a:lnTo>
                  <a:pt x="181" y="3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Freeform 170"/>
          <p:cNvSpPr>
            <a:spLocks noChangeAspect="1"/>
          </p:cNvSpPr>
          <p:nvPr/>
        </p:nvSpPr>
        <p:spPr bwMode="auto">
          <a:xfrm>
            <a:off x="983754" y="2682119"/>
            <a:ext cx="435758" cy="515237"/>
          </a:xfrm>
          <a:custGeom>
            <a:avLst/>
            <a:gdLst>
              <a:gd name="T0" fmla="*/ 171899 w 243"/>
              <a:gd name="T1" fmla="*/ 0 h 265"/>
              <a:gd name="T2" fmla="*/ 155482 w 243"/>
              <a:gd name="T3" fmla="*/ 43238 h 265"/>
              <a:gd name="T4" fmla="*/ 171899 w 243"/>
              <a:gd name="T5" fmla="*/ 67945 h 265"/>
              <a:gd name="T6" fmla="*/ 155482 w 243"/>
              <a:gd name="T7" fmla="*/ 67945 h 265"/>
              <a:gd name="T8" fmla="*/ 149687 w 243"/>
              <a:gd name="T9" fmla="*/ 106036 h 265"/>
              <a:gd name="T10" fmla="*/ 166105 w 243"/>
              <a:gd name="T11" fmla="*/ 112212 h 265"/>
              <a:gd name="T12" fmla="*/ 143893 w 243"/>
              <a:gd name="T13" fmla="*/ 119419 h 265"/>
              <a:gd name="T14" fmla="*/ 155482 w 243"/>
              <a:gd name="T15" fmla="*/ 137949 h 265"/>
              <a:gd name="T16" fmla="*/ 143893 w 243"/>
              <a:gd name="T17" fmla="*/ 144126 h 265"/>
              <a:gd name="T18" fmla="*/ 155482 w 243"/>
              <a:gd name="T19" fmla="*/ 156480 h 265"/>
              <a:gd name="T20" fmla="*/ 111058 w 243"/>
              <a:gd name="T21" fmla="*/ 163686 h 265"/>
              <a:gd name="T22" fmla="*/ 143893 w 243"/>
              <a:gd name="T23" fmla="*/ 182216 h 265"/>
              <a:gd name="T24" fmla="*/ 111058 w 243"/>
              <a:gd name="T25" fmla="*/ 182216 h 265"/>
              <a:gd name="T26" fmla="*/ 128441 w 243"/>
              <a:gd name="T27" fmla="*/ 206924 h 265"/>
              <a:gd name="T28" fmla="*/ 121681 w 243"/>
              <a:gd name="T29" fmla="*/ 213101 h 265"/>
              <a:gd name="T30" fmla="*/ 50218 w 243"/>
              <a:gd name="T31" fmla="*/ 206924 h 265"/>
              <a:gd name="T32" fmla="*/ 50218 w 243"/>
              <a:gd name="T33" fmla="*/ 156480 h 265"/>
              <a:gd name="T34" fmla="*/ 0 w 243"/>
              <a:gd name="T35" fmla="*/ 156480 h 265"/>
              <a:gd name="T36" fmla="*/ 5794 w 243"/>
              <a:gd name="T37" fmla="*/ 131772 h 265"/>
              <a:gd name="T38" fmla="*/ 17383 w 243"/>
              <a:gd name="T39" fmla="*/ 106036 h 265"/>
              <a:gd name="T40" fmla="*/ 50218 w 243"/>
              <a:gd name="T41" fmla="*/ 106036 h 265"/>
              <a:gd name="T42" fmla="*/ 50218 w 243"/>
              <a:gd name="T43" fmla="*/ 67945 h 265"/>
              <a:gd name="T44" fmla="*/ 66635 w 243"/>
              <a:gd name="T45" fmla="*/ 67945 h 265"/>
              <a:gd name="T46" fmla="*/ 83052 w 243"/>
              <a:gd name="T47" fmla="*/ 12354 h 265"/>
              <a:gd name="T48" fmla="*/ 93675 w 243"/>
              <a:gd name="T49" fmla="*/ 12354 h 265"/>
              <a:gd name="T50" fmla="*/ 88847 w 243"/>
              <a:gd name="T51" fmla="*/ 0 h 265"/>
              <a:gd name="T52" fmla="*/ 171899 w 243"/>
              <a:gd name="T53" fmla="*/ 0 h 26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43" h="265">
                <a:moveTo>
                  <a:pt x="243" y="0"/>
                </a:moveTo>
                <a:lnTo>
                  <a:pt x="220" y="54"/>
                </a:lnTo>
                <a:lnTo>
                  <a:pt x="243" y="85"/>
                </a:lnTo>
                <a:lnTo>
                  <a:pt x="220" y="85"/>
                </a:lnTo>
                <a:lnTo>
                  <a:pt x="211" y="132"/>
                </a:lnTo>
                <a:lnTo>
                  <a:pt x="235" y="140"/>
                </a:lnTo>
                <a:lnTo>
                  <a:pt x="204" y="148"/>
                </a:lnTo>
                <a:lnTo>
                  <a:pt x="220" y="171"/>
                </a:lnTo>
                <a:lnTo>
                  <a:pt x="204" y="179"/>
                </a:lnTo>
                <a:lnTo>
                  <a:pt x="220" y="195"/>
                </a:lnTo>
                <a:lnTo>
                  <a:pt x="157" y="203"/>
                </a:lnTo>
                <a:lnTo>
                  <a:pt x="204" y="226"/>
                </a:lnTo>
                <a:lnTo>
                  <a:pt x="157" y="226"/>
                </a:lnTo>
                <a:lnTo>
                  <a:pt x="181" y="257"/>
                </a:lnTo>
                <a:lnTo>
                  <a:pt x="172" y="265"/>
                </a:lnTo>
                <a:lnTo>
                  <a:pt x="71" y="257"/>
                </a:lnTo>
                <a:lnTo>
                  <a:pt x="71" y="195"/>
                </a:lnTo>
                <a:lnTo>
                  <a:pt x="0" y="195"/>
                </a:lnTo>
                <a:lnTo>
                  <a:pt x="8" y="164"/>
                </a:lnTo>
                <a:lnTo>
                  <a:pt x="24" y="132"/>
                </a:lnTo>
                <a:lnTo>
                  <a:pt x="71" y="132"/>
                </a:lnTo>
                <a:lnTo>
                  <a:pt x="71" y="85"/>
                </a:lnTo>
                <a:lnTo>
                  <a:pt x="94" y="85"/>
                </a:lnTo>
                <a:lnTo>
                  <a:pt x="118" y="15"/>
                </a:lnTo>
                <a:lnTo>
                  <a:pt x="133" y="15"/>
                </a:lnTo>
                <a:lnTo>
                  <a:pt x="125" y="0"/>
                </a:lnTo>
                <a:lnTo>
                  <a:pt x="243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171"/>
          <p:cNvSpPr>
            <a:spLocks noChangeAspect="1"/>
          </p:cNvSpPr>
          <p:nvPr/>
        </p:nvSpPr>
        <p:spPr bwMode="auto">
          <a:xfrm>
            <a:off x="2932885" y="6579348"/>
            <a:ext cx="565306" cy="395414"/>
          </a:xfrm>
          <a:custGeom>
            <a:avLst/>
            <a:gdLst>
              <a:gd name="T0" fmla="*/ 66289 w 317"/>
              <a:gd name="T1" fmla="*/ 163326 h 204"/>
              <a:gd name="T2" fmla="*/ 0 w 317"/>
              <a:gd name="T3" fmla="*/ 157163 h 204"/>
              <a:gd name="T4" fmla="*/ 5764 w 317"/>
              <a:gd name="T5" fmla="*/ 62660 h 204"/>
              <a:gd name="T6" fmla="*/ 5764 w 317"/>
              <a:gd name="T7" fmla="*/ 12326 h 204"/>
              <a:gd name="T8" fmla="*/ 127774 w 317"/>
              <a:gd name="T9" fmla="*/ 0 h 204"/>
              <a:gd name="T10" fmla="*/ 133539 w 317"/>
              <a:gd name="T11" fmla="*/ 12326 h 204"/>
              <a:gd name="T12" fmla="*/ 138342 w 317"/>
              <a:gd name="T13" fmla="*/ 12326 h 204"/>
              <a:gd name="T14" fmla="*/ 161399 w 317"/>
              <a:gd name="T15" fmla="*/ 30816 h 204"/>
              <a:gd name="T16" fmla="*/ 154674 w 317"/>
              <a:gd name="T17" fmla="*/ 49306 h 204"/>
              <a:gd name="T18" fmla="*/ 161399 w 317"/>
              <a:gd name="T19" fmla="*/ 62660 h 204"/>
              <a:gd name="T20" fmla="*/ 161399 w 317"/>
              <a:gd name="T21" fmla="*/ 74986 h 204"/>
              <a:gd name="T22" fmla="*/ 171967 w 317"/>
              <a:gd name="T23" fmla="*/ 81149 h 204"/>
              <a:gd name="T24" fmla="*/ 161399 w 317"/>
              <a:gd name="T25" fmla="*/ 81149 h 204"/>
              <a:gd name="T26" fmla="*/ 176771 w 317"/>
              <a:gd name="T27" fmla="*/ 99639 h 204"/>
              <a:gd name="T28" fmla="*/ 195024 w 317"/>
              <a:gd name="T29" fmla="*/ 99639 h 204"/>
              <a:gd name="T30" fmla="*/ 210395 w 317"/>
              <a:gd name="T31" fmla="*/ 131482 h 204"/>
              <a:gd name="T32" fmla="*/ 221924 w 317"/>
              <a:gd name="T33" fmla="*/ 150999 h 204"/>
              <a:gd name="T34" fmla="*/ 221924 w 317"/>
              <a:gd name="T35" fmla="*/ 163326 h 204"/>
              <a:gd name="T36" fmla="*/ 66289 w 317"/>
              <a:gd name="T37" fmla="*/ 163326 h 2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17" h="204">
                <a:moveTo>
                  <a:pt x="95" y="204"/>
                </a:moveTo>
                <a:lnTo>
                  <a:pt x="0" y="196"/>
                </a:lnTo>
                <a:lnTo>
                  <a:pt x="8" y="78"/>
                </a:lnTo>
                <a:lnTo>
                  <a:pt x="8" y="16"/>
                </a:lnTo>
                <a:lnTo>
                  <a:pt x="182" y="0"/>
                </a:lnTo>
                <a:lnTo>
                  <a:pt x="191" y="16"/>
                </a:lnTo>
                <a:lnTo>
                  <a:pt x="198" y="16"/>
                </a:lnTo>
                <a:lnTo>
                  <a:pt x="230" y="39"/>
                </a:lnTo>
                <a:lnTo>
                  <a:pt x="221" y="62"/>
                </a:lnTo>
                <a:lnTo>
                  <a:pt x="230" y="78"/>
                </a:lnTo>
                <a:lnTo>
                  <a:pt x="230" y="94"/>
                </a:lnTo>
                <a:lnTo>
                  <a:pt x="246" y="101"/>
                </a:lnTo>
                <a:lnTo>
                  <a:pt x="230" y="101"/>
                </a:lnTo>
                <a:lnTo>
                  <a:pt x="253" y="125"/>
                </a:lnTo>
                <a:lnTo>
                  <a:pt x="278" y="125"/>
                </a:lnTo>
                <a:lnTo>
                  <a:pt x="301" y="164"/>
                </a:lnTo>
                <a:lnTo>
                  <a:pt x="317" y="188"/>
                </a:lnTo>
                <a:lnTo>
                  <a:pt x="317" y="204"/>
                </a:lnTo>
                <a:lnTo>
                  <a:pt x="95" y="204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73" name="Freeform 172"/>
          <p:cNvSpPr>
            <a:spLocks noChangeAspect="1"/>
          </p:cNvSpPr>
          <p:nvPr/>
        </p:nvSpPr>
        <p:spPr bwMode="auto">
          <a:xfrm>
            <a:off x="3716070" y="4057084"/>
            <a:ext cx="650691" cy="536205"/>
          </a:xfrm>
          <a:custGeom>
            <a:avLst/>
            <a:gdLst>
              <a:gd name="T0" fmla="*/ 172454 w 364"/>
              <a:gd name="T1" fmla="*/ 0 h 276"/>
              <a:gd name="T2" fmla="*/ 194613 w 364"/>
              <a:gd name="T3" fmla="*/ 63948 h 276"/>
              <a:gd name="T4" fmla="*/ 211954 w 364"/>
              <a:gd name="T5" fmla="*/ 63948 h 276"/>
              <a:gd name="T6" fmla="*/ 194613 w 364"/>
              <a:gd name="T7" fmla="*/ 83545 h 276"/>
              <a:gd name="T8" fmla="*/ 211954 w 364"/>
              <a:gd name="T9" fmla="*/ 108299 h 276"/>
              <a:gd name="T10" fmla="*/ 256272 w 364"/>
              <a:gd name="T11" fmla="*/ 198033 h 276"/>
              <a:gd name="T12" fmla="*/ 244711 w 364"/>
              <a:gd name="T13" fmla="*/ 184624 h 276"/>
              <a:gd name="T14" fmla="*/ 222552 w 364"/>
              <a:gd name="T15" fmla="*/ 198033 h 276"/>
              <a:gd name="T16" fmla="*/ 206174 w 364"/>
              <a:gd name="T17" fmla="*/ 184624 h 276"/>
              <a:gd name="T18" fmla="*/ 206174 w 364"/>
              <a:gd name="T19" fmla="*/ 198033 h 276"/>
              <a:gd name="T20" fmla="*/ 189795 w 364"/>
              <a:gd name="T21" fmla="*/ 198033 h 276"/>
              <a:gd name="T22" fmla="*/ 189795 w 364"/>
              <a:gd name="T23" fmla="*/ 209378 h 276"/>
              <a:gd name="T24" fmla="*/ 172454 w 364"/>
              <a:gd name="T25" fmla="*/ 209378 h 276"/>
              <a:gd name="T26" fmla="*/ 150295 w 364"/>
              <a:gd name="T27" fmla="*/ 222787 h 276"/>
              <a:gd name="T28" fmla="*/ 150295 w 364"/>
              <a:gd name="T29" fmla="*/ 209378 h 276"/>
              <a:gd name="T30" fmla="*/ 122355 w 364"/>
              <a:gd name="T31" fmla="*/ 209378 h 276"/>
              <a:gd name="T32" fmla="*/ 95379 w 364"/>
              <a:gd name="T33" fmla="*/ 184624 h 276"/>
              <a:gd name="T34" fmla="*/ 61659 w 364"/>
              <a:gd name="T35" fmla="*/ 198033 h 276"/>
              <a:gd name="T36" fmla="*/ 55879 w 364"/>
              <a:gd name="T37" fmla="*/ 203190 h 276"/>
              <a:gd name="T38" fmla="*/ 22159 w 364"/>
              <a:gd name="T39" fmla="*/ 146462 h 276"/>
              <a:gd name="T40" fmla="*/ 0 w 364"/>
              <a:gd name="T41" fmla="*/ 108299 h 276"/>
              <a:gd name="T42" fmla="*/ 11561 w 364"/>
              <a:gd name="T43" fmla="*/ 102111 h 276"/>
              <a:gd name="T44" fmla="*/ 61659 w 364"/>
              <a:gd name="T45" fmla="*/ 39194 h 276"/>
              <a:gd name="T46" fmla="*/ 101160 w 364"/>
              <a:gd name="T47" fmla="*/ 24754 h 276"/>
              <a:gd name="T48" fmla="*/ 105977 w 364"/>
              <a:gd name="T49" fmla="*/ 6189 h 276"/>
              <a:gd name="T50" fmla="*/ 172454 w 364"/>
              <a:gd name="T51" fmla="*/ 0 h 27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64" h="276">
                <a:moveTo>
                  <a:pt x="245" y="0"/>
                </a:moveTo>
                <a:lnTo>
                  <a:pt x="277" y="79"/>
                </a:lnTo>
                <a:lnTo>
                  <a:pt x="301" y="79"/>
                </a:lnTo>
                <a:lnTo>
                  <a:pt x="277" y="103"/>
                </a:lnTo>
                <a:lnTo>
                  <a:pt x="301" y="134"/>
                </a:lnTo>
                <a:lnTo>
                  <a:pt x="364" y="245"/>
                </a:lnTo>
                <a:lnTo>
                  <a:pt x="348" y="229"/>
                </a:lnTo>
                <a:lnTo>
                  <a:pt x="316" y="245"/>
                </a:lnTo>
                <a:lnTo>
                  <a:pt x="293" y="229"/>
                </a:lnTo>
                <a:lnTo>
                  <a:pt x="293" y="245"/>
                </a:lnTo>
                <a:lnTo>
                  <a:pt x="269" y="245"/>
                </a:lnTo>
                <a:lnTo>
                  <a:pt x="269" y="260"/>
                </a:lnTo>
                <a:lnTo>
                  <a:pt x="245" y="260"/>
                </a:lnTo>
                <a:lnTo>
                  <a:pt x="214" y="276"/>
                </a:lnTo>
                <a:lnTo>
                  <a:pt x="214" y="260"/>
                </a:lnTo>
                <a:lnTo>
                  <a:pt x="174" y="260"/>
                </a:lnTo>
                <a:lnTo>
                  <a:pt x="135" y="229"/>
                </a:lnTo>
                <a:lnTo>
                  <a:pt x="87" y="245"/>
                </a:lnTo>
                <a:lnTo>
                  <a:pt x="79" y="252"/>
                </a:lnTo>
                <a:lnTo>
                  <a:pt x="32" y="181"/>
                </a:lnTo>
                <a:lnTo>
                  <a:pt x="0" y="134"/>
                </a:lnTo>
                <a:lnTo>
                  <a:pt x="16" y="126"/>
                </a:lnTo>
                <a:lnTo>
                  <a:pt x="87" y="48"/>
                </a:lnTo>
                <a:lnTo>
                  <a:pt x="143" y="31"/>
                </a:lnTo>
                <a:lnTo>
                  <a:pt x="150" y="8"/>
                </a:lnTo>
                <a:lnTo>
                  <a:pt x="245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Freeform 173"/>
          <p:cNvSpPr>
            <a:spLocks noChangeAspect="1"/>
          </p:cNvSpPr>
          <p:nvPr/>
        </p:nvSpPr>
        <p:spPr bwMode="auto">
          <a:xfrm>
            <a:off x="3203761" y="5384117"/>
            <a:ext cx="571196" cy="575148"/>
          </a:xfrm>
          <a:custGeom>
            <a:avLst/>
            <a:gdLst>
              <a:gd name="T0" fmla="*/ 103472 w 322"/>
              <a:gd name="T1" fmla="*/ 19495 h 298"/>
              <a:gd name="T2" fmla="*/ 114969 w 322"/>
              <a:gd name="T3" fmla="*/ 25651 h 298"/>
              <a:gd name="T4" fmla="*/ 114969 w 322"/>
              <a:gd name="T5" fmla="*/ 19495 h 298"/>
              <a:gd name="T6" fmla="*/ 131256 w 322"/>
              <a:gd name="T7" fmla="*/ 0 h 298"/>
              <a:gd name="T8" fmla="*/ 159040 w 322"/>
              <a:gd name="T9" fmla="*/ 37963 h 298"/>
              <a:gd name="T10" fmla="*/ 190657 w 322"/>
              <a:gd name="T11" fmla="*/ 88239 h 298"/>
              <a:gd name="T12" fmla="*/ 212693 w 322"/>
              <a:gd name="T13" fmla="*/ 106707 h 298"/>
              <a:gd name="T14" fmla="*/ 218441 w 322"/>
              <a:gd name="T15" fmla="*/ 120046 h 298"/>
              <a:gd name="T16" fmla="*/ 218441 w 322"/>
              <a:gd name="T17" fmla="*/ 137488 h 298"/>
              <a:gd name="T18" fmla="*/ 224189 w 322"/>
              <a:gd name="T19" fmla="*/ 144671 h 298"/>
              <a:gd name="T20" fmla="*/ 218441 w 322"/>
              <a:gd name="T21" fmla="*/ 170322 h 298"/>
              <a:gd name="T22" fmla="*/ 88143 w 322"/>
              <a:gd name="T23" fmla="*/ 238040 h 298"/>
              <a:gd name="T24" fmla="*/ 0 w 322"/>
              <a:gd name="T25" fmla="*/ 68744 h 298"/>
              <a:gd name="T26" fmla="*/ 26826 w 322"/>
              <a:gd name="T27" fmla="*/ 51302 h 298"/>
              <a:gd name="T28" fmla="*/ 103472 w 322"/>
              <a:gd name="T29" fmla="*/ 19495 h 29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22" h="298">
                <a:moveTo>
                  <a:pt x="149" y="25"/>
                </a:moveTo>
                <a:lnTo>
                  <a:pt x="165" y="32"/>
                </a:lnTo>
                <a:lnTo>
                  <a:pt x="165" y="25"/>
                </a:lnTo>
                <a:lnTo>
                  <a:pt x="188" y="0"/>
                </a:lnTo>
                <a:lnTo>
                  <a:pt x="228" y="47"/>
                </a:lnTo>
                <a:lnTo>
                  <a:pt x="274" y="111"/>
                </a:lnTo>
                <a:lnTo>
                  <a:pt x="306" y="133"/>
                </a:lnTo>
                <a:lnTo>
                  <a:pt x="314" y="150"/>
                </a:lnTo>
                <a:lnTo>
                  <a:pt x="314" y="172"/>
                </a:lnTo>
                <a:lnTo>
                  <a:pt x="322" y="181"/>
                </a:lnTo>
                <a:lnTo>
                  <a:pt x="314" y="213"/>
                </a:lnTo>
                <a:lnTo>
                  <a:pt x="126" y="298"/>
                </a:lnTo>
                <a:lnTo>
                  <a:pt x="0" y="86"/>
                </a:lnTo>
                <a:lnTo>
                  <a:pt x="39" y="64"/>
                </a:lnTo>
                <a:lnTo>
                  <a:pt x="149" y="2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Freeform 174"/>
          <p:cNvSpPr>
            <a:spLocks noChangeAspect="1"/>
          </p:cNvSpPr>
          <p:nvPr/>
        </p:nvSpPr>
        <p:spPr bwMode="auto">
          <a:xfrm>
            <a:off x="2399962" y="6973264"/>
            <a:ext cx="494643" cy="727921"/>
          </a:xfrm>
          <a:custGeom>
            <a:avLst/>
            <a:gdLst>
              <a:gd name="T0" fmla="*/ 149981 w 277"/>
              <a:gd name="T1" fmla="*/ 300911 h 376"/>
              <a:gd name="T2" fmla="*/ 144212 w 277"/>
              <a:gd name="T3" fmla="*/ 300911 h 376"/>
              <a:gd name="T4" fmla="*/ 144212 w 277"/>
              <a:gd name="T5" fmla="*/ 287560 h 376"/>
              <a:gd name="T6" fmla="*/ 22113 w 277"/>
              <a:gd name="T7" fmla="*/ 287560 h 376"/>
              <a:gd name="T8" fmla="*/ 22113 w 277"/>
              <a:gd name="T9" fmla="*/ 224913 h 376"/>
              <a:gd name="T10" fmla="*/ 22113 w 277"/>
              <a:gd name="T11" fmla="*/ 162266 h 376"/>
              <a:gd name="T12" fmla="*/ 26920 w 277"/>
              <a:gd name="T13" fmla="*/ 157131 h 376"/>
              <a:gd name="T14" fmla="*/ 22113 w 277"/>
              <a:gd name="T15" fmla="*/ 157131 h 376"/>
              <a:gd name="T16" fmla="*/ 22113 w 277"/>
              <a:gd name="T17" fmla="*/ 118105 h 376"/>
              <a:gd name="T18" fmla="*/ 17305 w 277"/>
              <a:gd name="T19" fmla="*/ 118105 h 376"/>
              <a:gd name="T20" fmla="*/ 22113 w 277"/>
              <a:gd name="T21" fmla="*/ 112970 h 376"/>
              <a:gd name="T22" fmla="*/ 17305 w 277"/>
              <a:gd name="T23" fmla="*/ 112970 h 376"/>
              <a:gd name="T24" fmla="*/ 0 w 277"/>
              <a:gd name="T25" fmla="*/ 68809 h 376"/>
              <a:gd name="T26" fmla="*/ 26920 w 277"/>
              <a:gd name="T27" fmla="*/ 44161 h 376"/>
              <a:gd name="T28" fmla="*/ 17305 w 277"/>
              <a:gd name="T29" fmla="*/ 30810 h 376"/>
              <a:gd name="T30" fmla="*/ 26920 w 277"/>
              <a:gd name="T31" fmla="*/ 18486 h 376"/>
              <a:gd name="T32" fmla="*/ 39418 w 277"/>
              <a:gd name="T33" fmla="*/ 0 h 376"/>
              <a:gd name="T34" fmla="*/ 49994 w 277"/>
              <a:gd name="T35" fmla="*/ 0 h 376"/>
              <a:gd name="T36" fmla="*/ 89412 w 277"/>
              <a:gd name="T37" fmla="*/ 0 h 376"/>
              <a:gd name="T38" fmla="*/ 89412 w 277"/>
              <a:gd name="T39" fmla="*/ 18486 h 376"/>
              <a:gd name="T40" fmla="*/ 99987 w 277"/>
              <a:gd name="T41" fmla="*/ 0 h 376"/>
              <a:gd name="T42" fmla="*/ 122100 w 277"/>
              <a:gd name="T43" fmla="*/ 18486 h 376"/>
              <a:gd name="T44" fmla="*/ 122100 w 277"/>
              <a:gd name="T45" fmla="*/ 118105 h 376"/>
              <a:gd name="T46" fmla="*/ 166325 w 277"/>
              <a:gd name="T47" fmla="*/ 118105 h 376"/>
              <a:gd name="T48" fmla="*/ 172093 w 277"/>
              <a:gd name="T49" fmla="*/ 138645 h 376"/>
              <a:gd name="T50" fmla="*/ 188437 w 277"/>
              <a:gd name="T51" fmla="*/ 138645 h 376"/>
              <a:gd name="T52" fmla="*/ 188437 w 277"/>
              <a:gd name="T53" fmla="*/ 157131 h 376"/>
              <a:gd name="T54" fmla="*/ 194206 w 277"/>
              <a:gd name="T55" fmla="*/ 157131 h 376"/>
              <a:gd name="T56" fmla="*/ 194206 w 277"/>
              <a:gd name="T57" fmla="*/ 206427 h 376"/>
              <a:gd name="T58" fmla="*/ 188437 w 277"/>
              <a:gd name="T59" fmla="*/ 206427 h 376"/>
              <a:gd name="T60" fmla="*/ 188437 w 277"/>
              <a:gd name="T61" fmla="*/ 232102 h 376"/>
              <a:gd name="T62" fmla="*/ 194206 w 277"/>
              <a:gd name="T63" fmla="*/ 232102 h 376"/>
              <a:gd name="T64" fmla="*/ 194206 w 277"/>
              <a:gd name="T65" fmla="*/ 287560 h 376"/>
              <a:gd name="T66" fmla="*/ 149981 w 277"/>
              <a:gd name="T67" fmla="*/ 300911 h 3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77" h="376">
                <a:moveTo>
                  <a:pt x="214" y="376"/>
                </a:moveTo>
                <a:lnTo>
                  <a:pt x="206" y="376"/>
                </a:lnTo>
                <a:lnTo>
                  <a:pt x="206" y="359"/>
                </a:lnTo>
                <a:lnTo>
                  <a:pt x="32" y="359"/>
                </a:lnTo>
                <a:lnTo>
                  <a:pt x="32" y="281"/>
                </a:lnTo>
                <a:lnTo>
                  <a:pt x="32" y="203"/>
                </a:lnTo>
                <a:lnTo>
                  <a:pt x="39" y="196"/>
                </a:lnTo>
                <a:lnTo>
                  <a:pt x="32" y="196"/>
                </a:lnTo>
                <a:lnTo>
                  <a:pt x="32" y="148"/>
                </a:lnTo>
                <a:lnTo>
                  <a:pt x="24" y="148"/>
                </a:lnTo>
                <a:lnTo>
                  <a:pt x="32" y="141"/>
                </a:lnTo>
                <a:lnTo>
                  <a:pt x="24" y="141"/>
                </a:lnTo>
                <a:lnTo>
                  <a:pt x="0" y="86"/>
                </a:lnTo>
                <a:lnTo>
                  <a:pt x="39" y="55"/>
                </a:lnTo>
                <a:lnTo>
                  <a:pt x="24" y="39"/>
                </a:lnTo>
                <a:lnTo>
                  <a:pt x="39" y="23"/>
                </a:lnTo>
                <a:lnTo>
                  <a:pt x="56" y="0"/>
                </a:lnTo>
                <a:lnTo>
                  <a:pt x="71" y="0"/>
                </a:lnTo>
                <a:lnTo>
                  <a:pt x="127" y="0"/>
                </a:lnTo>
                <a:lnTo>
                  <a:pt x="127" y="23"/>
                </a:lnTo>
                <a:lnTo>
                  <a:pt x="143" y="0"/>
                </a:lnTo>
                <a:lnTo>
                  <a:pt x="174" y="23"/>
                </a:lnTo>
                <a:lnTo>
                  <a:pt x="174" y="148"/>
                </a:lnTo>
                <a:lnTo>
                  <a:pt x="237" y="148"/>
                </a:lnTo>
                <a:lnTo>
                  <a:pt x="245" y="173"/>
                </a:lnTo>
                <a:lnTo>
                  <a:pt x="269" y="173"/>
                </a:lnTo>
                <a:lnTo>
                  <a:pt x="269" y="196"/>
                </a:lnTo>
                <a:lnTo>
                  <a:pt x="277" y="196"/>
                </a:lnTo>
                <a:lnTo>
                  <a:pt x="277" y="258"/>
                </a:lnTo>
                <a:lnTo>
                  <a:pt x="269" y="258"/>
                </a:lnTo>
                <a:lnTo>
                  <a:pt x="269" y="290"/>
                </a:lnTo>
                <a:lnTo>
                  <a:pt x="277" y="290"/>
                </a:lnTo>
                <a:lnTo>
                  <a:pt x="277" y="359"/>
                </a:lnTo>
                <a:lnTo>
                  <a:pt x="214" y="376"/>
                </a:lnTo>
                <a:close/>
              </a:path>
            </a:pathLst>
          </a:custGeom>
          <a:solidFill>
            <a:srgbClr val="C0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76" name="Content Placeholder 6">
            <a:extLst>
              <a:ext uri="{FF2B5EF4-FFF2-40B4-BE49-F238E27FC236}">
                <a16:creationId xmlns:a16="http://schemas.microsoft.com/office/drawing/2014/main" id="{08630C9D-8285-4D94-86AE-DEAC7D81405B}"/>
              </a:ext>
            </a:extLst>
          </p:cNvPr>
          <p:cNvSpPr txBox="1">
            <a:spLocks/>
          </p:cNvSpPr>
          <p:nvPr/>
        </p:nvSpPr>
        <p:spPr>
          <a:xfrm>
            <a:off x="1834388" y="842339"/>
            <a:ext cx="5023612" cy="1624134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No SLWF</a:t>
            </a:r>
          </a:p>
          <a:p>
            <a:pPr lvl="1"/>
            <a:r>
              <a:rPr lang="en-US" dirty="0"/>
              <a:t>Low levels present</a:t>
            </a:r>
          </a:p>
          <a:p>
            <a:pPr lvl="1"/>
            <a:r>
              <a:rPr lang="en-US" dirty="0"/>
              <a:t>Few fields treated (&lt;10%)</a:t>
            </a:r>
          </a:p>
          <a:p>
            <a:pPr lvl="1"/>
            <a:r>
              <a:rPr lang="en-US" dirty="0"/>
              <a:t>Moderate number fields treated (11-50%)</a:t>
            </a:r>
          </a:p>
          <a:p>
            <a:pPr lvl="1"/>
            <a:r>
              <a:rPr lang="en-US" dirty="0"/>
              <a:t>Many fields treated (&gt;50%)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F0FAAB-42EA-4338-ACFA-B9E64DFDFC85}"/>
              </a:ext>
            </a:extLst>
          </p:cNvPr>
          <p:cNvSpPr/>
          <p:nvPr/>
        </p:nvSpPr>
        <p:spPr>
          <a:xfrm>
            <a:off x="1831732" y="891218"/>
            <a:ext cx="493402" cy="2209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BF936236-40D3-4B23-92DC-0D89FD7DAB97}"/>
              </a:ext>
            </a:extLst>
          </p:cNvPr>
          <p:cNvSpPr txBox="1"/>
          <p:nvPr/>
        </p:nvSpPr>
        <p:spPr>
          <a:xfrm>
            <a:off x="0" y="18090"/>
            <a:ext cx="5619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Silverleaf Whitefly in Cotton</a:t>
            </a:r>
          </a:p>
          <a:p>
            <a:r>
              <a:rPr lang="en-US" b="1" dirty="0"/>
              <a:t>Week ending August 26, 2022 (includes previous reports)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1DD4B864-C0EB-4BC2-8BF9-D74BE36D3225}"/>
              </a:ext>
            </a:extLst>
          </p:cNvPr>
          <p:cNvSpPr/>
          <p:nvPr/>
        </p:nvSpPr>
        <p:spPr>
          <a:xfrm>
            <a:off x="1831732" y="1186059"/>
            <a:ext cx="493402" cy="2209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DF786C40-4873-430C-9353-AAEBDB97AFE8}"/>
              </a:ext>
            </a:extLst>
          </p:cNvPr>
          <p:cNvSpPr/>
          <p:nvPr/>
        </p:nvSpPr>
        <p:spPr>
          <a:xfrm>
            <a:off x="1831732" y="1480900"/>
            <a:ext cx="493402" cy="2209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2AB3445-02F1-4972-8A00-4A3168F69F01}"/>
              </a:ext>
            </a:extLst>
          </p:cNvPr>
          <p:cNvSpPr/>
          <p:nvPr/>
        </p:nvSpPr>
        <p:spPr>
          <a:xfrm>
            <a:off x="1831732" y="1775741"/>
            <a:ext cx="493402" cy="220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287DEF45-69D5-4C51-8BC1-A42CB118C216}"/>
              </a:ext>
            </a:extLst>
          </p:cNvPr>
          <p:cNvSpPr/>
          <p:nvPr/>
        </p:nvSpPr>
        <p:spPr>
          <a:xfrm>
            <a:off x="1831732" y="2070582"/>
            <a:ext cx="493402" cy="2209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1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spect="1"/>
          </p:cNvSpPr>
          <p:nvPr/>
        </p:nvSpPr>
        <p:spPr bwMode="auto">
          <a:xfrm>
            <a:off x="4278431" y="6821988"/>
            <a:ext cx="630081" cy="656029"/>
          </a:xfrm>
          <a:custGeom>
            <a:avLst/>
            <a:gdLst>
              <a:gd name="T0" fmla="*/ 27944 w 353"/>
              <a:gd name="T1" fmla="*/ 143994 h 337"/>
              <a:gd name="T2" fmla="*/ 50106 w 353"/>
              <a:gd name="T3" fmla="*/ 169707 h 337"/>
              <a:gd name="T4" fmla="*/ 155135 w 353"/>
              <a:gd name="T5" fmla="*/ 226276 h 337"/>
              <a:gd name="T6" fmla="*/ 160917 w 353"/>
              <a:gd name="T7" fmla="*/ 233476 h 337"/>
              <a:gd name="T8" fmla="*/ 182115 w 353"/>
              <a:gd name="T9" fmla="*/ 270503 h 337"/>
              <a:gd name="T10" fmla="*/ 205241 w 353"/>
              <a:gd name="T11" fmla="*/ 270503 h 337"/>
              <a:gd name="T12" fmla="*/ 205241 w 353"/>
              <a:gd name="T13" fmla="*/ 226276 h 337"/>
              <a:gd name="T14" fmla="*/ 199459 w 353"/>
              <a:gd name="T15" fmla="*/ 221134 h 337"/>
              <a:gd name="T16" fmla="*/ 205241 w 353"/>
              <a:gd name="T17" fmla="*/ 221134 h 337"/>
              <a:gd name="T18" fmla="*/ 205241 w 353"/>
              <a:gd name="T19" fmla="*/ 100796 h 337"/>
              <a:gd name="T20" fmla="*/ 226439 w 353"/>
              <a:gd name="T21" fmla="*/ 100796 h 337"/>
              <a:gd name="T22" fmla="*/ 220658 w 353"/>
              <a:gd name="T23" fmla="*/ 94625 h 337"/>
              <a:gd name="T24" fmla="*/ 226439 w 353"/>
              <a:gd name="T25" fmla="*/ 94625 h 337"/>
              <a:gd name="T26" fmla="*/ 238002 w 353"/>
              <a:gd name="T27" fmla="*/ 75083 h 337"/>
              <a:gd name="T28" fmla="*/ 248602 w 353"/>
              <a:gd name="T29" fmla="*/ 75083 h 337"/>
              <a:gd name="T30" fmla="*/ 215840 w 353"/>
              <a:gd name="T31" fmla="*/ 49369 h 337"/>
              <a:gd name="T32" fmla="*/ 215840 w 353"/>
              <a:gd name="T33" fmla="*/ 30856 h 337"/>
              <a:gd name="T34" fmla="*/ 215840 w 353"/>
              <a:gd name="T35" fmla="*/ 38056 h 337"/>
              <a:gd name="T36" fmla="*/ 205241 w 353"/>
              <a:gd name="T37" fmla="*/ 30856 h 337"/>
              <a:gd name="T38" fmla="*/ 171516 w 353"/>
              <a:gd name="T39" fmla="*/ 30856 h 337"/>
              <a:gd name="T40" fmla="*/ 132009 w 353"/>
              <a:gd name="T41" fmla="*/ 6171 h 337"/>
              <a:gd name="T42" fmla="*/ 116592 w 353"/>
              <a:gd name="T43" fmla="*/ 12342 h 337"/>
              <a:gd name="T44" fmla="*/ 55887 w 353"/>
              <a:gd name="T45" fmla="*/ 0 h 337"/>
              <a:gd name="T46" fmla="*/ 55887 w 353"/>
              <a:gd name="T47" fmla="*/ 63769 h 337"/>
              <a:gd name="T48" fmla="*/ 11563 w 353"/>
              <a:gd name="T49" fmla="*/ 63769 h 337"/>
              <a:gd name="T50" fmla="*/ 11563 w 353"/>
              <a:gd name="T51" fmla="*/ 119309 h 337"/>
              <a:gd name="T52" fmla="*/ 0 w 353"/>
              <a:gd name="T53" fmla="*/ 119309 h 337"/>
              <a:gd name="T54" fmla="*/ 0 w 353"/>
              <a:gd name="T55" fmla="*/ 126509 h 337"/>
              <a:gd name="T56" fmla="*/ 11563 w 353"/>
              <a:gd name="T57" fmla="*/ 126509 h 337"/>
              <a:gd name="T58" fmla="*/ 11563 w 353"/>
              <a:gd name="T59" fmla="*/ 132680 h 337"/>
              <a:gd name="T60" fmla="*/ 27944 w 353"/>
              <a:gd name="T61" fmla="*/ 143994 h 33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353" h="337">
                <a:moveTo>
                  <a:pt x="40" y="180"/>
                </a:moveTo>
                <a:lnTo>
                  <a:pt x="71" y="211"/>
                </a:lnTo>
                <a:lnTo>
                  <a:pt x="220" y="282"/>
                </a:lnTo>
                <a:lnTo>
                  <a:pt x="228" y="291"/>
                </a:lnTo>
                <a:lnTo>
                  <a:pt x="259" y="337"/>
                </a:lnTo>
                <a:lnTo>
                  <a:pt x="291" y="337"/>
                </a:lnTo>
                <a:lnTo>
                  <a:pt x="291" y="282"/>
                </a:lnTo>
                <a:lnTo>
                  <a:pt x="283" y="275"/>
                </a:lnTo>
                <a:lnTo>
                  <a:pt x="291" y="275"/>
                </a:lnTo>
                <a:lnTo>
                  <a:pt x="291" y="126"/>
                </a:lnTo>
                <a:lnTo>
                  <a:pt x="322" y="126"/>
                </a:lnTo>
                <a:lnTo>
                  <a:pt x="314" y="118"/>
                </a:lnTo>
                <a:lnTo>
                  <a:pt x="322" y="118"/>
                </a:lnTo>
                <a:lnTo>
                  <a:pt x="338" y="94"/>
                </a:lnTo>
                <a:lnTo>
                  <a:pt x="353" y="94"/>
                </a:lnTo>
                <a:lnTo>
                  <a:pt x="306" y="62"/>
                </a:lnTo>
                <a:lnTo>
                  <a:pt x="306" y="39"/>
                </a:lnTo>
                <a:lnTo>
                  <a:pt x="306" y="47"/>
                </a:lnTo>
                <a:lnTo>
                  <a:pt x="291" y="39"/>
                </a:lnTo>
                <a:lnTo>
                  <a:pt x="244" y="39"/>
                </a:lnTo>
                <a:lnTo>
                  <a:pt x="188" y="8"/>
                </a:lnTo>
                <a:lnTo>
                  <a:pt x="165" y="15"/>
                </a:lnTo>
                <a:lnTo>
                  <a:pt x="79" y="0"/>
                </a:lnTo>
                <a:lnTo>
                  <a:pt x="79" y="79"/>
                </a:lnTo>
                <a:lnTo>
                  <a:pt x="16" y="79"/>
                </a:lnTo>
                <a:lnTo>
                  <a:pt x="16" y="149"/>
                </a:lnTo>
                <a:lnTo>
                  <a:pt x="0" y="149"/>
                </a:lnTo>
                <a:lnTo>
                  <a:pt x="0" y="157"/>
                </a:lnTo>
                <a:lnTo>
                  <a:pt x="16" y="157"/>
                </a:lnTo>
                <a:lnTo>
                  <a:pt x="16" y="165"/>
                </a:lnTo>
                <a:lnTo>
                  <a:pt x="40" y="18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5" name="Freeform 4"/>
          <p:cNvSpPr>
            <a:spLocks noChangeAspect="1"/>
          </p:cNvSpPr>
          <p:nvPr/>
        </p:nvSpPr>
        <p:spPr bwMode="auto">
          <a:xfrm>
            <a:off x="3536466" y="7552905"/>
            <a:ext cx="641859" cy="335503"/>
          </a:xfrm>
          <a:custGeom>
            <a:avLst/>
            <a:gdLst>
              <a:gd name="T0" fmla="*/ 0 w 361"/>
              <a:gd name="T1" fmla="*/ 12341 h 173"/>
              <a:gd name="T2" fmla="*/ 27854 w 361"/>
              <a:gd name="T3" fmla="*/ 44223 h 173"/>
              <a:gd name="T4" fmla="*/ 49945 w 361"/>
              <a:gd name="T5" fmla="*/ 88446 h 173"/>
              <a:gd name="T6" fmla="*/ 44182 w 361"/>
              <a:gd name="T7" fmla="*/ 100787 h 173"/>
              <a:gd name="T8" fmla="*/ 44182 w 361"/>
              <a:gd name="T9" fmla="*/ 138839 h 173"/>
              <a:gd name="T10" fmla="*/ 82601 w 361"/>
              <a:gd name="T11" fmla="*/ 138839 h 173"/>
              <a:gd name="T12" fmla="*/ 230515 w 361"/>
              <a:gd name="T13" fmla="*/ 138839 h 173"/>
              <a:gd name="T14" fmla="*/ 214187 w 361"/>
              <a:gd name="T15" fmla="*/ 114157 h 173"/>
              <a:gd name="T16" fmla="*/ 219950 w 361"/>
              <a:gd name="T17" fmla="*/ 88446 h 173"/>
              <a:gd name="T18" fmla="*/ 236278 w 361"/>
              <a:gd name="T19" fmla="*/ 75076 h 173"/>
              <a:gd name="T20" fmla="*/ 252606 w 361"/>
              <a:gd name="T21" fmla="*/ 88446 h 173"/>
              <a:gd name="T22" fmla="*/ 252606 w 361"/>
              <a:gd name="T23" fmla="*/ 38052 h 173"/>
              <a:gd name="T24" fmla="*/ 165202 w 361"/>
              <a:gd name="T25" fmla="*/ 38052 h 173"/>
              <a:gd name="T26" fmla="*/ 147914 w 361"/>
              <a:gd name="T27" fmla="*/ 12341 h 173"/>
              <a:gd name="T28" fmla="*/ 0 w 361"/>
              <a:gd name="T29" fmla="*/ 0 h 173"/>
              <a:gd name="T30" fmla="*/ 0 w 361"/>
              <a:gd name="T31" fmla="*/ 12341 h 17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61" h="173">
                <a:moveTo>
                  <a:pt x="0" y="16"/>
                </a:moveTo>
                <a:lnTo>
                  <a:pt x="40" y="55"/>
                </a:lnTo>
                <a:lnTo>
                  <a:pt x="71" y="110"/>
                </a:lnTo>
                <a:lnTo>
                  <a:pt x="63" y="126"/>
                </a:lnTo>
                <a:lnTo>
                  <a:pt x="63" y="173"/>
                </a:lnTo>
                <a:lnTo>
                  <a:pt x="118" y="173"/>
                </a:lnTo>
                <a:lnTo>
                  <a:pt x="330" y="173"/>
                </a:lnTo>
                <a:lnTo>
                  <a:pt x="306" y="142"/>
                </a:lnTo>
                <a:lnTo>
                  <a:pt x="314" y="110"/>
                </a:lnTo>
                <a:lnTo>
                  <a:pt x="337" y="94"/>
                </a:lnTo>
                <a:lnTo>
                  <a:pt x="361" y="110"/>
                </a:lnTo>
                <a:lnTo>
                  <a:pt x="361" y="47"/>
                </a:lnTo>
                <a:lnTo>
                  <a:pt x="236" y="47"/>
                </a:lnTo>
                <a:lnTo>
                  <a:pt x="212" y="16"/>
                </a:lnTo>
                <a:lnTo>
                  <a:pt x="0" y="0"/>
                </a:lnTo>
                <a:lnTo>
                  <a:pt x="0" y="16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 noChangeAspect="1"/>
          </p:cNvSpPr>
          <p:nvPr/>
        </p:nvSpPr>
        <p:spPr bwMode="auto">
          <a:xfrm>
            <a:off x="4178325" y="7142514"/>
            <a:ext cx="503477" cy="410391"/>
          </a:xfrm>
          <a:custGeom>
            <a:avLst/>
            <a:gdLst>
              <a:gd name="T0" fmla="*/ 64940 w 283"/>
              <a:gd name="T1" fmla="*/ 12309 h 212"/>
              <a:gd name="T2" fmla="*/ 86906 w 283"/>
              <a:gd name="T3" fmla="*/ 37953 h 212"/>
              <a:gd name="T4" fmla="*/ 190046 w 283"/>
              <a:gd name="T5" fmla="*/ 94369 h 212"/>
              <a:gd name="T6" fmla="*/ 195776 w 283"/>
              <a:gd name="T7" fmla="*/ 100523 h 212"/>
              <a:gd name="T8" fmla="*/ 174766 w 283"/>
              <a:gd name="T9" fmla="*/ 125141 h 212"/>
              <a:gd name="T10" fmla="*/ 157576 w 283"/>
              <a:gd name="T11" fmla="*/ 125141 h 212"/>
              <a:gd name="T12" fmla="*/ 157576 w 283"/>
              <a:gd name="T13" fmla="*/ 144630 h 212"/>
              <a:gd name="T14" fmla="*/ 147071 w 283"/>
              <a:gd name="T15" fmla="*/ 156939 h 212"/>
              <a:gd name="T16" fmla="*/ 136566 w 283"/>
              <a:gd name="T17" fmla="*/ 169248 h 212"/>
              <a:gd name="T18" fmla="*/ 103141 w 283"/>
              <a:gd name="T19" fmla="*/ 169248 h 212"/>
              <a:gd name="T20" fmla="*/ 70671 w 283"/>
              <a:gd name="T21" fmla="*/ 169248 h 212"/>
              <a:gd name="T22" fmla="*/ 64940 w 283"/>
              <a:gd name="T23" fmla="*/ 144630 h 212"/>
              <a:gd name="T24" fmla="*/ 10505 w 283"/>
              <a:gd name="T25" fmla="*/ 144630 h 212"/>
              <a:gd name="T26" fmla="*/ 10505 w 283"/>
              <a:gd name="T27" fmla="*/ 94369 h 212"/>
              <a:gd name="T28" fmla="*/ 0 w 283"/>
              <a:gd name="T29" fmla="*/ 94369 h 212"/>
              <a:gd name="T30" fmla="*/ 0 w 283"/>
              <a:gd name="T31" fmla="*/ 24618 h 212"/>
              <a:gd name="T32" fmla="*/ 48705 w 283"/>
              <a:gd name="T33" fmla="*/ 24618 h 212"/>
              <a:gd name="T34" fmla="*/ 48705 w 283"/>
              <a:gd name="T35" fmla="*/ 0 h 212"/>
              <a:gd name="T36" fmla="*/ 64940 w 283"/>
              <a:gd name="T37" fmla="*/ 12309 h 2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3" h="212">
                <a:moveTo>
                  <a:pt x="94" y="15"/>
                </a:moveTo>
                <a:lnTo>
                  <a:pt x="126" y="47"/>
                </a:lnTo>
                <a:lnTo>
                  <a:pt x="275" y="118"/>
                </a:lnTo>
                <a:lnTo>
                  <a:pt x="283" y="126"/>
                </a:lnTo>
                <a:lnTo>
                  <a:pt x="252" y="157"/>
                </a:lnTo>
                <a:lnTo>
                  <a:pt x="228" y="157"/>
                </a:lnTo>
                <a:lnTo>
                  <a:pt x="228" y="181"/>
                </a:lnTo>
                <a:lnTo>
                  <a:pt x="212" y="196"/>
                </a:lnTo>
                <a:lnTo>
                  <a:pt x="197" y="212"/>
                </a:lnTo>
                <a:lnTo>
                  <a:pt x="149" y="212"/>
                </a:lnTo>
                <a:lnTo>
                  <a:pt x="102" y="212"/>
                </a:lnTo>
                <a:lnTo>
                  <a:pt x="94" y="181"/>
                </a:lnTo>
                <a:lnTo>
                  <a:pt x="15" y="181"/>
                </a:lnTo>
                <a:lnTo>
                  <a:pt x="15" y="118"/>
                </a:lnTo>
                <a:lnTo>
                  <a:pt x="0" y="118"/>
                </a:lnTo>
                <a:lnTo>
                  <a:pt x="0" y="31"/>
                </a:lnTo>
                <a:lnTo>
                  <a:pt x="71" y="31"/>
                </a:lnTo>
                <a:lnTo>
                  <a:pt x="71" y="0"/>
                </a:lnTo>
                <a:lnTo>
                  <a:pt x="94" y="1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6"/>
          <p:cNvSpPr>
            <a:spLocks noChangeAspect="1"/>
          </p:cNvSpPr>
          <p:nvPr/>
        </p:nvSpPr>
        <p:spPr bwMode="auto">
          <a:xfrm>
            <a:off x="1640334" y="7519955"/>
            <a:ext cx="635969" cy="500258"/>
          </a:xfrm>
          <a:custGeom>
            <a:avLst/>
            <a:gdLst>
              <a:gd name="T0" fmla="*/ 77692 w 356"/>
              <a:gd name="T1" fmla="*/ 0 h 259"/>
              <a:gd name="T2" fmla="*/ 77692 w 356"/>
              <a:gd name="T3" fmla="*/ 12273 h 259"/>
              <a:gd name="T4" fmla="*/ 0 w 356"/>
              <a:gd name="T5" fmla="*/ 6137 h 259"/>
              <a:gd name="T6" fmla="*/ 0 w 356"/>
              <a:gd name="T7" fmla="*/ 56254 h 259"/>
              <a:gd name="T8" fmla="*/ 5755 w 356"/>
              <a:gd name="T9" fmla="*/ 56254 h 259"/>
              <a:gd name="T10" fmla="*/ 0 w 356"/>
              <a:gd name="T11" fmla="*/ 106370 h 259"/>
              <a:gd name="T12" fmla="*/ 54672 w 356"/>
              <a:gd name="T13" fmla="*/ 106370 h 259"/>
              <a:gd name="T14" fmla="*/ 45080 w 356"/>
              <a:gd name="T15" fmla="*/ 205581 h 259"/>
              <a:gd name="T16" fmla="*/ 66182 w 356"/>
              <a:gd name="T17" fmla="*/ 205581 h 259"/>
              <a:gd name="T18" fmla="*/ 66182 w 356"/>
              <a:gd name="T19" fmla="*/ 181034 h 259"/>
              <a:gd name="T20" fmla="*/ 77692 w 356"/>
              <a:gd name="T21" fmla="*/ 174897 h 259"/>
              <a:gd name="T22" fmla="*/ 77692 w 356"/>
              <a:gd name="T23" fmla="*/ 168761 h 259"/>
              <a:gd name="T24" fmla="*/ 104548 w 356"/>
              <a:gd name="T25" fmla="*/ 137054 h 259"/>
              <a:gd name="T26" fmla="*/ 111262 w 356"/>
              <a:gd name="T27" fmla="*/ 149328 h 259"/>
              <a:gd name="T28" fmla="*/ 121813 w 356"/>
              <a:gd name="T29" fmla="*/ 129895 h 259"/>
              <a:gd name="T30" fmla="*/ 149629 w 356"/>
              <a:gd name="T31" fmla="*/ 99211 h 259"/>
              <a:gd name="T32" fmla="*/ 149629 w 356"/>
              <a:gd name="T33" fmla="*/ 80801 h 259"/>
              <a:gd name="T34" fmla="*/ 226361 w 356"/>
              <a:gd name="T35" fmla="*/ 50117 h 259"/>
              <a:gd name="T36" fmla="*/ 226361 w 356"/>
              <a:gd name="T37" fmla="*/ 30684 h 259"/>
              <a:gd name="T38" fmla="*/ 236912 w 356"/>
              <a:gd name="T39" fmla="*/ 12273 h 259"/>
              <a:gd name="T40" fmla="*/ 248422 w 356"/>
              <a:gd name="T41" fmla="*/ 0 h 259"/>
              <a:gd name="T42" fmla="*/ 104548 w 356"/>
              <a:gd name="T43" fmla="*/ 6137 h 259"/>
              <a:gd name="T44" fmla="*/ 77692 w 356"/>
              <a:gd name="T45" fmla="*/ 0 h 25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56" h="259">
                <a:moveTo>
                  <a:pt x="111" y="0"/>
                </a:moveTo>
                <a:lnTo>
                  <a:pt x="111" y="16"/>
                </a:lnTo>
                <a:lnTo>
                  <a:pt x="0" y="8"/>
                </a:lnTo>
                <a:lnTo>
                  <a:pt x="0" y="71"/>
                </a:lnTo>
                <a:lnTo>
                  <a:pt x="8" y="71"/>
                </a:lnTo>
                <a:lnTo>
                  <a:pt x="0" y="134"/>
                </a:lnTo>
                <a:lnTo>
                  <a:pt x="79" y="134"/>
                </a:lnTo>
                <a:lnTo>
                  <a:pt x="64" y="259"/>
                </a:lnTo>
                <a:lnTo>
                  <a:pt x="95" y="259"/>
                </a:lnTo>
                <a:lnTo>
                  <a:pt x="95" y="228"/>
                </a:lnTo>
                <a:lnTo>
                  <a:pt x="111" y="220"/>
                </a:lnTo>
                <a:lnTo>
                  <a:pt x="111" y="212"/>
                </a:lnTo>
                <a:lnTo>
                  <a:pt x="150" y="173"/>
                </a:lnTo>
                <a:lnTo>
                  <a:pt x="159" y="188"/>
                </a:lnTo>
                <a:lnTo>
                  <a:pt x="174" y="164"/>
                </a:lnTo>
                <a:lnTo>
                  <a:pt x="214" y="125"/>
                </a:lnTo>
                <a:lnTo>
                  <a:pt x="214" y="102"/>
                </a:lnTo>
                <a:lnTo>
                  <a:pt x="325" y="63"/>
                </a:lnTo>
                <a:lnTo>
                  <a:pt x="325" y="39"/>
                </a:lnTo>
                <a:lnTo>
                  <a:pt x="340" y="16"/>
                </a:lnTo>
                <a:lnTo>
                  <a:pt x="356" y="0"/>
                </a:lnTo>
                <a:lnTo>
                  <a:pt x="150" y="8"/>
                </a:lnTo>
                <a:lnTo>
                  <a:pt x="111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7"/>
          <p:cNvSpPr>
            <a:spLocks noChangeAspect="1"/>
          </p:cNvSpPr>
          <p:nvPr/>
        </p:nvSpPr>
        <p:spPr bwMode="auto">
          <a:xfrm>
            <a:off x="3153707" y="5138481"/>
            <a:ext cx="491700" cy="365459"/>
          </a:xfrm>
          <a:custGeom>
            <a:avLst/>
            <a:gdLst>
              <a:gd name="T0" fmla="*/ 165742 w 275"/>
              <a:gd name="T1" fmla="*/ 75854 h 189"/>
              <a:gd name="T2" fmla="*/ 165742 w 275"/>
              <a:gd name="T3" fmla="*/ 62528 h 189"/>
              <a:gd name="T4" fmla="*/ 171523 w 275"/>
              <a:gd name="T5" fmla="*/ 19476 h 189"/>
              <a:gd name="T6" fmla="*/ 82871 w 275"/>
              <a:gd name="T7" fmla="*/ 0 h 189"/>
              <a:gd name="T8" fmla="*/ 61671 w 275"/>
              <a:gd name="T9" fmla="*/ 19476 h 189"/>
              <a:gd name="T10" fmla="*/ 0 w 275"/>
              <a:gd name="T11" fmla="*/ 0 h 189"/>
              <a:gd name="T12" fmla="*/ 44326 w 275"/>
              <a:gd name="T13" fmla="*/ 150683 h 189"/>
              <a:gd name="T14" fmla="*/ 121415 w 275"/>
              <a:gd name="T15" fmla="*/ 119931 h 189"/>
              <a:gd name="T16" fmla="*/ 132979 w 275"/>
              <a:gd name="T17" fmla="*/ 125056 h 189"/>
              <a:gd name="T18" fmla="*/ 132979 w 275"/>
              <a:gd name="T19" fmla="*/ 119931 h 189"/>
              <a:gd name="T20" fmla="*/ 149360 w 275"/>
              <a:gd name="T21" fmla="*/ 99430 h 189"/>
              <a:gd name="T22" fmla="*/ 177305 w 275"/>
              <a:gd name="T23" fmla="*/ 138382 h 189"/>
              <a:gd name="T24" fmla="*/ 187905 w 275"/>
              <a:gd name="T25" fmla="*/ 119931 h 189"/>
              <a:gd name="T26" fmla="*/ 193687 w 275"/>
              <a:gd name="T27" fmla="*/ 119931 h 189"/>
              <a:gd name="T28" fmla="*/ 187905 w 275"/>
              <a:gd name="T29" fmla="*/ 94305 h 189"/>
              <a:gd name="T30" fmla="*/ 193687 w 275"/>
              <a:gd name="T31" fmla="*/ 68679 h 189"/>
              <a:gd name="T32" fmla="*/ 193687 w 275"/>
              <a:gd name="T33" fmla="*/ 62528 h 189"/>
              <a:gd name="T34" fmla="*/ 165742 w 275"/>
              <a:gd name="T35" fmla="*/ 75854 h 18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75" h="189">
                <a:moveTo>
                  <a:pt x="236" y="95"/>
                </a:moveTo>
                <a:lnTo>
                  <a:pt x="236" y="79"/>
                </a:lnTo>
                <a:lnTo>
                  <a:pt x="243" y="24"/>
                </a:lnTo>
                <a:lnTo>
                  <a:pt x="118" y="0"/>
                </a:lnTo>
                <a:lnTo>
                  <a:pt x="87" y="24"/>
                </a:lnTo>
                <a:lnTo>
                  <a:pt x="0" y="0"/>
                </a:lnTo>
                <a:lnTo>
                  <a:pt x="63" y="189"/>
                </a:lnTo>
                <a:lnTo>
                  <a:pt x="173" y="150"/>
                </a:lnTo>
                <a:lnTo>
                  <a:pt x="189" y="157"/>
                </a:lnTo>
                <a:lnTo>
                  <a:pt x="189" y="150"/>
                </a:lnTo>
                <a:lnTo>
                  <a:pt x="212" y="125"/>
                </a:lnTo>
                <a:lnTo>
                  <a:pt x="252" y="173"/>
                </a:lnTo>
                <a:lnTo>
                  <a:pt x="267" y="150"/>
                </a:lnTo>
                <a:lnTo>
                  <a:pt x="275" y="150"/>
                </a:lnTo>
                <a:lnTo>
                  <a:pt x="267" y="118"/>
                </a:lnTo>
                <a:lnTo>
                  <a:pt x="275" y="86"/>
                </a:lnTo>
                <a:lnTo>
                  <a:pt x="275" y="79"/>
                </a:lnTo>
                <a:lnTo>
                  <a:pt x="236" y="9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8"/>
          <p:cNvSpPr>
            <a:spLocks noChangeAspect="1"/>
          </p:cNvSpPr>
          <p:nvPr/>
        </p:nvSpPr>
        <p:spPr bwMode="auto">
          <a:xfrm>
            <a:off x="2879887" y="3362113"/>
            <a:ext cx="400426" cy="410391"/>
          </a:xfrm>
          <a:custGeom>
            <a:avLst/>
            <a:gdLst>
              <a:gd name="T0" fmla="*/ 156899 w 226"/>
              <a:gd name="T1" fmla="*/ 132091 h 212"/>
              <a:gd name="T2" fmla="*/ 130111 w 226"/>
              <a:gd name="T3" fmla="*/ 94940 h 212"/>
              <a:gd name="T4" fmla="*/ 135851 w 226"/>
              <a:gd name="T5" fmla="*/ 44374 h 212"/>
              <a:gd name="T6" fmla="*/ 130111 w 226"/>
              <a:gd name="T7" fmla="*/ 24767 h 212"/>
              <a:gd name="T8" fmla="*/ 92800 w 226"/>
              <a:gd name="T9" fmla="*/ 5160 h 212"/>
              <a:gd name="T10" fmla="*/ 65056 w 226"/>
              <a:gd name="T11" fmla="*/ 0 h 212"/>
              <a:gd name="T12" fmla="*/ 21047 w 226"/>
              <a:gd name="T13" fmla="*/ 31991 h 212"/>
              <a:gd name="T14" fmla="*/ 5740 w 226"/>
              <a:gd name="T15" fmla="*/ 50566 h 212"/>
              <a:gd name="T16" fmla="*/ 0 w 226"/>
              <a:gd name="T17" fmla="*/ 76365 h 212"/>
              <a:gd name="T18" fmla="*/ 21047 w 226"/>
              <a:gd name="T19" fmla="*/ 108356 h 212"/>
              <a:gd name="T20" fmla="*/ 48792 w 226"/>
              <a:gd name="T21" fmla="*/ 132091 h 212"/>
              <a:gd name="T22" fmla="*/ 87060 w 226"/>
              <a:gd name="T23" fmla="*/ 126931 h 212"/>
              <a:gd name="T24" fmla="*/ 125328 w 226"/>
              <a:gd name="T25" fmla="*/ 171305 h 212"/>
              <a:gd name="T26" fmla="*/ 152115 w 226"/>
              <a:gd name="T27" fmla="*/ 152730 h 212"/>
              <a:gd name="T28" fmla="*/ 156899 w 226"/>
              <a:gd name="T29" fmla="*/ 132091 h 2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26" h="212">
                <a:moveTo>
                  <a:pt x="226" y="164"/>
                </a:moveTo>
                <a:lnTo>
                  <a:pt x="187" y="117"/>
                </a:lnTo>
                <a:lnTo>
                  <a:pt x="195" y="55"/>
                </a:lnTo>
                <a:lnTo>
                  <a:pt x="187" y="31"/>
                </a:lnTo>
                <a:lnTo>
                  <a:pt x="133" y="7"/>
                </a:lnTo>
                <a:lnTo>
                  <a:pt x="94" y="0"/>
                </a:lnTo>
                <a:lnTo>
                  <a:pt x="31" y="39"/>
                </a:lnTo>
                <a:lnTo>
                  <a:pt x="8" y="63"/>
                </a:lnTo>
                <a:lnTo>
                  <a:pt x="0" y="94"/>
                </a:lnTo>
                <a:lnTo>
                  <a:pt x="31" y="134"/>
                </a:lnTo>
                <a:lnTo>
                  <a:pt x="70" y="164"/>
                </a:lnTo>
                <a:lnTo>
                  <a:pt x="125" y="157"/>
                </a:lnTo>
                <a:lnTo>
                  <a:pt x="180" y="212"/>
                </a:lnTo>
                <a:lnTo>
                  <a:pt x="219" y="189"/>
                </a:lnTo>
                <a:lnTo>
                  <a:pt x="226" y="16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9"/>
          <p:cNvSpPr>
            <a:spLocks noChangeAspect="1"/>
          </p:cNvSpPr>
          <p:nvPr/>
        </p:nvSpPr>
        <p:spPr bwMode="auto">
          <a:xfrm>
            <a:off x="2623731" y="3880344"/>
            <a:ext cx="426925" cy="302553"/>
          </a:xfrm>
          <a:custGeom>
            <a:avLst/>
            <a:gdLst>
              <a:gd name="T0" fmla="*/ 0 w 238"/>
              <a:gd name="T1" fmla="*/ 62356 h 156"/>
              <a:gd name="T2" fmla="*/ 32771 w 238"/>
              <a:gd name="T3" fmla="*/ 105290 h 156"/>
              <a:gd name="T4" fmla="*/ 44337 w 238"/>
              <a:gd name="T5" fmla="*/ 123691 h 156"/>
              <a:gd name="T6" fmla="*/ 89639 w 238"/>
              <a:gd name="T7" fmla="*/ 111424 h 156"/>
              <a:gd name="T8" fmla="*/ 106024 w 238"/>
              <a:gd name="T9" fmla="*/ 111424 h 156"/>
              <a:gd name="T10" fmla="*/ 167711 w 238"/>
              <a:gd name="T11" fmla="*/ 80757 h 156"/>
              <a:gd name="T12" fmla="*/ 145542 w 238"/>
              <a:gd name="T13" fmla="*/ 49067 h 156"/>
              <a:gd name="T14" fmla="*/ 78072 w 238"/>
              <a:gd name="T15" fmla="*/ 36801 h 156"/>
              <a:gd name="T16" fmla="*/ 44337 w 238"/>
              <a:gd name="T17" fmla="*/ 30667 h 156"/>
              <a:gd name="T18" fmla="*/ 22169 w 238"/>
              <a:gd name="T19" fmla="*/ 0 h 156"/>
              <a:gd name="T20" fmla="*/ 0 w 238"/>
              <a:gd name="T21" fmla="*/ 62356 h 15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8" h="156">
                <a:moveTo>
                  <a:pt x="0" y="78"/>
                </a:moveTo>
                <a:lnTo>
                  <a:pt x="47" y="133"/>
                </a:lnTo>
                <a:lnTo>
                  <a:pt x="63" y="156"/>
                </a:lnTo>
                <a:lnTo>
                  <a:pt x="127" y="140"/>
                </a:lnTo>
                <a:lnTo>
                  <a:pt x="151" y="140"/>
                </a:lnTo>
                <a:lnTo>
                  <a:pt x="238" y="102"/>
                </a:lnTo>
                <a:lnTo>
                  <a:pt x="206" y="62"/>
                </a:lnTo>
                <a:lnTo>
                  <a:pt x="111" y="47"/>
                </a:lnTo>
                <a:lnTo>
                  <a:pt x="63" y="39"/>
                </a:lnTo>
                <a:lnTo>
                  <a:pt x="32" y="0"/>
                </a:lnTo>
                <a:lnTo>
                  <a:pt x="0" y="7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0"/>
          <p:cNvSpPr>
            <a:spLocks noChangeAspect="1"/>
          </p:cNvSpPr>
          <p:nvPr/>
        </p:nvSpPr>
        <p:spPr bwMode="auto">
          <a:xfrm>
            <a:off x="1136858" y="3469953"/>
            <a:ext cx="503475" cy="467308"/>
          </a:xfrm>
          <a:custGeom>
            <a:avLst/>
            <a:gdLst>
              <a:gd name="T0" fmla="*/ 193577 w 282"/>
              <a:gd name="T1" fmla="*/ 37882 h 242"/>
              <a:gd name="T2" fmla="*/ 198393 w 282"/>
              <a:gd name="T3" fmla="*/ 30715 h 242"/>
              <a:gd name="T4" fmla="*/ 193577 w 282"/>
              <a:gd name="T5" fmla="*/ 30715 h 242"/>
              <a:gd name="T6" fmla="*/ 193577 w 282"/>
              <a:gd name="T7" fmla="*/ 0 h 242"/>
              <a:gd name="T8" fmla="*/ 155054 w 282"/>
              <a:gd name="T9" fmla="*/ 0 h 242"/>
              <a:gd name="T10" fmla="*/ 155054 w 282"/>
              <a:gd name="T11" fmla="*/ 12286 h 242"/>
              <a:gd name="T12" fmla="*/ 43338 w 282"/>
              <a:gd name="T13" fmla="*/ 12286 h 242"/>
              <a:gd name="T14" fmla="*/ 32744 w 282"/>
              <a:gd name="T15" fmla="*/ 12286 h 242"/>
              <a:gd name="T16" fmla="*/ 26966 w 282"/>
              <a:gd name="T17" fmla="*/ 12286 h 242"/>
              <a:gd name="T18" fmla="*/ 22151 w 282"/>
              <a:gd name="T19" fmla="*/ 6143 h 242"/>
              <a:gd name="T20" fmla="*/ 22151 w 282"/>
              <a:gd name="T21" fmla="*/ 37882 h 242"/>
              <a:gd name="T22" fmla="*/ 5778 w 282"/>
              <a:gd name="T23" fmla="*/ 37882 h 242"/>
              <a:gd name="T24" fmla="*/ 5778 w 282"/>
              <a:gd name="T25" fmla="*/ 111599 h 242"/>
              <a:gd name="T26" fmla="*/ 0 w 282"/>
              <a:gd name="T27" fmla="*/ 111599 h 242"/>
              <a:gd name="T28" fmla="*/ 0 w 282"/>
              <a:gd name="T29" fmla="*/ 180196 h 242"/>
              <a:gd name="T30" fmla="*/ 60673 w 282"/>
              <a:gd name="T31" fmla="*/ 180196 h 242"/>
              <a:gd name="T32" fmla="*/ 155054 w 282"/>
              <a:gd name="T33" fmla="*/ 192482 h 242"/>
              <a:gd name="T34" fmla="*/ 193577 w 282"/>
              <a:gd name="T35" fmla="*/ 192482 h 242"/>
              <a:gd name="T36" fmla="*/ 193577 w 282"/>
              <a:gd name="T37" fmla="*/ 37882 h 2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2" h="242">
                <a:moveTo>
                  <a:pt x="275" y="47"/>
                </a:moveTo>
                <a:lnTo>
                  <a:pt x="282" y="39"/>
                </a:lnTo>
                <a:lnTo>
                  <a:pt x="275" y="39"/>
                </a:lnTo>
                <a:lnTo>
                  <a:pt x="275" y="0"/>
                </a:lnTo>
                <a:lnTo>
                  <a:pt x="220" y="0"/>
                </a:lnTo>
                <a:lnTo>
                  <a:pt x="220" y="16"/>
                </a:lnTo>
                <a:lnTo>
                  <a:pt x="62" y="16"/>
                </a:lnTo>
                <a:lnTo>
                  <a:pt x="47" y="16"/>
                </a:lnTo>
                <a:lnTo>
                  <a:pt x="39" y="16"/>
                </a:lnTo>
                <a:lnTo>
                  <a:pt x="31" y="8"/>
                </a:lnTo>
                <a:lnTo>
                  <a:pt x="31" y="47"/>
                </a:lnTo>
                <a:lnTo>
                  <a:pt x="8" y="47"/>
                </a:lnTo>
                <a:lnTo>
                  <a:pt x="8" y="140"/>
                </a:lnTo>
                <a:lnTo>
                  <a:pt x="0" y="140"/>
                </a:lnTo>
                <a:lnTo>
                  <a:pt x="0" y="226"/>
                </a:lnTo>
                <a:lnTo>
                  <a:pt x="86" y="226"/>
                </a:lnTo>
                <a:lnTo>
                  <a:pt x="220" y="242"/>
                </a:lnTo>
                <a:lnTo>
                  <a:pt x="275" y="242"/>
                </a:lnTo>
                <a:lnTo>
                  <a:pt x="275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"/>
          <p:cNvSpPr>
            <a:spLocks noChangeAspect="1"/>
          </p:cNvSpPr>
          <p:nvPr/>
        </p:nvSpPr>
        <p:spPr bwMode="auto">
          <a:xfrm>
            <a:off x="3100709" y="6974762"/>
            <a:ext cx="615361" cy="254622"/>
          </a:xfrm>
          <a:custGeom>
            <a:avLst/>
            <a:gdLst>
              <a:gd name="T0" fmla="*/ 241451 w 344"/>
              <a:gd name="T1" fmla="*/ 36743 h 133"/>
              <a:gd name="T2" fmla="*/ 229908 w 344"/>
              <a:gd name="T3" fmla="*/ 36743 h 133"/>
              <a:gd name="T4" fmla="*/ 186620 w 344"/>
              <a:gd name="T5" fmla="*/ 18372 h 133"/>
              <a:gd name="T6" fmla="*/ 170266 w 344"/>
              <a:gd name="T7" fmla="*/ 18372 h 133"/>
              <a:gd name="T8" fmla="*/ 154875 w 344"/>
              <a:gd name="T9" fmla="*/ 0 h 133"/>
              <a:gd name="T10" fmla="*/ 0 w 344"/>
              <a:gd name="T11" fmla="*/ 0 h 133"/>
              <a:gd name="T12" fmla="*/ 17315 w 344"/>
              <a:gd name="T13" fmla="*/ 55115 h 133"/>
              <a:gd name="T14" fmla="*/ 71185 w 344"/>
              <a:gd name="T15" fmla="*/ 43888 h 133"/>
              <a:gd name="T16" fmla="*/ 82728 w 344"/>
              <a:gd name="T17" fmla="*/ 55115 h 133"/>
              <a:gd name="T18" fmla="*/ 82728 w 344"/>
              <a:gd name="T19" fmla="*/ 86755 h 133"/>
              <a:gd name="T20" fmla="*/ 110625 w 344"/>
              <a:gd name="T21" fmla="*/ 92879 h 133"/>
              <a:gd name="T22" fmla="*/ 110625 w 344"/>
              <a:gd name="T23" fmla="*/ 105127 h 133"/>
              <a:gd name="T24" fmla="*/ 154875 w 344"/>
              <a:gd name="T25" fmla="*/ 105127 h 133"/>
              <a:gd name="T26" fmla="*/ 154875 w 344"/>
              <a:gd name="T27" fmla="*/ 92879 h 133"/>
              <a:gd name="T28" fmla="*/ 241451 w 344"/>
              <a:gd name="T29" fmla="*/ 92879 h 133"/>
              <a:gd name="T30" fmla="*/ 241451 w 344"/>
              <a:gd name="T31" fmla="*/ 36743 h 13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4" h="133">
                <a:moveTo>
                  <a:pt x="344" y="47"/>
                </a:moveTo>
                <a:lnTo>
                  <a:pt x="328" y="47"/>
                </a:lnTo>
                <a:lnTo>
                  <a:pt x="266" y="23"/>
                </a:lnTo>
                <a:lnTo>
                  <a:pt x="242" y="23"/>
                </a:lnTo>
                <a:lnTo>
                  <a:pt x="220" y="0"/>
                </a:lnTo>
                <a:lnTo>
                  <a:pt x="0" y="0"/>
                </a:lnTo>
                <a:lnTo>
                  <a:pt x="24" y="70"/>
                </a:lnTo>
                <a:lnTo>
                  <a:pt x="102" y="55"/>
                </a:lnTo>
                <a:lnTo>
                  <a:pt x="118" y="70"/>
                </a:lnTo>
                <a:lnTo>
                  <a:pt x="118" y="110"/>
                </a:lnTo>
                <a:lnTo>
                  <a:pt x="157" y="118"/>
                </a:lnTo>
                <a:lnTo>
                  <a:pt x="157" y="133"/>
                </a:lnTo>
                <a:lnTo>
                  <a:pt x="220" y="133"/>
                </a:lnTo>
                <a:lnTo>
                  <a:pt x="220" y="118"/>
                </a:lnTo>
                <a:lnTo>
                  <a:pt x="344" y="118"/>
                </a:lnTo>
                <a:lnTo>
                  <a:pt x="344" y="47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" name="Freeform 12"/>
          <p:cNvSpPr>
            <a:spLocks noChangeAspect="1"/>
          </p:cNvSpPr>
          <p:nvPr/>
        </p:nvSpPr>
        <p:spPr bwMode="auto">
          <a:xfrm>
            <a:off x="3153707" y="7478017"/>
            <a:ext cx="506421" cy="602107"/>
          </a:xfrm>
          <a:custGeom>
            <a:avLst/>
            <a:gdLst>
              <a:gd name="T0" fmla="*/ 149470 w 283"/>
              <a:gd name="T1" fmla="*/ 44138 h 312"/>
              <a:gd name="T2" fmla="*/ 177436 w 283"/>
              <a:gd name="T3" fmla="*/ 74932 h 312"/>
              <a:gd name="T4" fmla="*/ 199615 w 283"/>
              <a:gd name="T5" fmla="*/ 118043 h 312"/>
              <a:gd name="T6" fmla="*/ 193829 w 283"/>
              <a:gd name="T7" fmla="*/ 131387 h 312"/>
              <a:gd name="T8" fmla="*/ 193829 w 283"/>
              <a:gd name="T9" fmla="*/ 168340 h 312"/>
              <a:gd name="T10" fmla="*/ 199615 w 283"/>
              <a:gd name="T11" fmla="*/ 186816 h 312"/>
              <a:gd name="T12" fmla="*/ 133077 w 283"/>
              <a:gd name="T13" fmla="*/ 186816 h 312"/>
              <a:gd name="T14" fmla="*/ 133077 w 283"/>
              <a:gd name="T15" fmla="*/ 237113 h 312"/>
              <a:gd name="T16" fmla="*/ 121505 w 283"/>
              <a:gd name="T17" fmla="*/ 237113 h 312"/>
              <a:gd name="T18" fmla="*/ 121505 w 283"/>
              <a:gd name="T19" fmla="*/ 249430 h 312"/>
              <a:gd name="T20" fmla="*/ 72324 w 283"/>
              <a:gd name="T21" fmla="*/ 249430 h 312"/>
              <a:gd name="T22" fmla="*/ 72324 w 283"/>
              <a:gd name="T23" fmla="*/ 237113 h 312"/>
              <a:gd name="T24" fmla="*/ 61717 w 283"/>
              <a:gd name="T25" fmla="*/ 211451 h 312"/>
              <a:gd name="T26" fmla="*/ 66538 w 283"/>
              <a:gd name="T27" fmla="*/ 186816 h 312"/>
              <a:gd name="T28" fmla="*/ 49181 w 283"/>
              <a:gd name="T29" fmla="*/ 156022 h 312"/>
              <a:gd name="T30" fmla="*/ 49181 w 283"/>
              <a:gd name="T31" fmla="*/ 131387 h 312"/>
              <a:gd name="T32" fmla="*/ 0 w 283"/>
              <a:gd name="T33" fmla="*/ 99567 h 312"/>
              <a:gd name="T34" fmla="*/ 0 w 283"/>
              <a:gd name="T35" fmla="*/ 68773 h 312"/>
              <a:gd name="T36" fmla="*/ 27965 w 283"/>
              <a:gd name="T37" fmla="*/ 44138 h 312"/>
              <a:gd name="T38" fmla="*/ 38573 w 283"/>
              <a:gd name="T39" fmla="*/ 6159 h 312"/>
              <a:gd name="T40" fmla="*/ 49181 w 283"/>
              <a:gd name="T41" fmla="*/ 0 h 312"/>
              <a:gd name="T42" fmla="*/ 149470 w 283"/>
              <a:gd name="T43" fmla="*/ 0 h 312"/>
              <a:gd name="T44" fmla="*/ 149470 w 283"/>
              <a:gd name="T45" fmla="*/ 30794 h 312"/>
              <a:gd name="T46" fmla="*/ 149470 w 283"/>
              <a:gd name="T47" fmla="*/ 44138 h 31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83" h="312">
                <a:moveTo>
                  <a:pt x="212" y="55"/>
                </a:moveTo>
                <a:lnTo>
                  <a:pt x="251" y="94"/>
                </a:lnTo>
                <a:lnTo>
                  <a:pt x="283" y="148"/>
                </a:lnTo>
                <a:lnTo>
                  <a:pt x="275" y="164"/>
                </a:lnTo>
                <a:lnTo>
                  <a:pt x="275" y="211"/>
                </a:lnTo>
                <a:lnTo>
                  <a:pt x="283" y="234"/>
                </a:lnTo>
                <a:lnTo>
                  <a:pt x="189" y="234"/>
                </a:lnTo>
                <a:lnTo>
                  <a:pt x="189" y="296"/>
                </a:lnTo>
                <a:lnTo>
                  <a:pt x="172" y="296"/>
                </a:lnTo>
                <a:lnTo>
                  <a:pt x="172" y="312"/>
                </a:lnTo>
                <a:lnTo>
                  <a:pt x="102" y="312"/>
                </a:lnTo>
                <a:lnTo>
                  <a:pt x="102" y="296"/>
                </a:lnTo>
                <a:lnTo>
                  <a:pt x="87" y="265"/>
                </a:lnTo>
                <a:lnTo>
                  <a:pt x="94" y="234"/>
                </a:lnTo>
                <a:lnTo>
                  <a:pt x="70" y="195"/>
                </a:lnTo>
                <a:lnTo>
                  <a:pt x="70" y="164"/>
                </a:lnTo>
                <a:lnTo>
                  <a:pt x="0" y="125"/>
                </a:lnTo>
                <a:lnTo>
                  <a:pt x="0" y="86"/>
                </a:lnTo>
                <a:lnTo>
                  <a:pt x="39" y="55"/>
                </a:lnTo>
                <a:lnTo>
                  <a:pt x="55" y="8"/>
                </a:lnTo>
                <a:lnTo>
                  <a:pt x="70" y="0"/>
                </a:lnTo>
                <a:lnTo>
                  <a:pt x="212" y="0"/>
                </a:lnTo>
                <a:lnTo>
                  <a:pt x="212" y="39"/>
                </a:lnTo>
                <a:lnTo>
                  <a:pt x="212" y="55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" name="Freeform 13"/>
          <p:cNvSpPr>
            <a:spLocks noChangeAspect="1"/>
          </p:cNvSpPr>
          <p:nvPr/>
        </p:nvSpPr>
        <p:spPr bwMode="auto">
          <a:xfrm>
            <a:off x="2591345" y="5470990"/>
            <a:ext cx="509364" cy="380436"/>
          </a:xfrm>
          <a:custGeom>
            <a:avLst/>
            <a:gdLst>
              <a:gd name="T0" fmla="*/ 0 w 286"/>
              <a:gd name="T1" fmla="*/ 67802 h 195"/>
              <a:gd name="T2" fmla="*/ 27806 w 286"/>
              <a:gd name="T3" fmla="*/ 118140 h 195"/>
              <a:gd name="T4" fmla="*/ 88211 w 286"/>
              <a:gd name="T5" fmla="*/ 143823 h 195"/>
              <a:gd name="T6" fmla="*/ 144782 w 286"/>
              <a:gd name="T7" fmla="*/ 156151 h 195"/>
              <a:gd name="T8" fmla="*/ 132317 w 286"/>
              <a:gd name="T9" fmla="*/ 143823 h 195"/>
              <a:gd name="T10" fmla="*/ 144782 w 286"/>
              <a:gd name="T11" fmla="*/ 118140 h 195"/>
              <a:gd name="T12" fmla="*/ 155329 w 286"/>
              <a:gd name="T13" fmla="*/ 118140 h 195"/>
              <a:gd name="T14" fmla="*/ 193681 w 286"/>
              <a:gd name="T15" fmla="*/ 82185 h 195"/>
              <a:gd name="T16" fmla="*/ 199434 w 286"/>
              <a:gd name="T17" fmla="*/ 67802 h 195"/>
              <a:gd name="T18" fmla="*/ 183134 w 286"/>
              <a:gd name="T19" fmla="*/ 56502 h 195"/>
              <a:gd name="T20" fmla="*/ 161081 w 286"/>
              <a:gd name="T21" fmla="*/ 38010 h 195"/>
              <a:gd name="T22" fmla="*/ 155329 w 286"/>
              <a:gd name="T23" fmla="*/ 50338 h 195"/>
              <a:gd name="T24" fmla="*/ 144782 w 286"/>
              <a:gd name="T25" fmla="*/ 30819 h 195"/>
              <a:gd name="T26" fmla="*/ 111223 w 286"/>
              <a:gd name="T27" fmla="*/ 30819 h 195"/>
              <a:gd name="T28" fmla="*/ 93964 w 286"/>
              <a:gd name="T29" fmla="*/ 12328 h 195"/>
              <a:gd name="T30" fmla="*/ 88211 w 286"/>
              <a:gd name="T31" fmla="*/ 0 h 195"/>
              <a:gd name="T32" fmla="*/ 0 w 286"/>
              <a:gd name="T33" fmla="*/ 56502 h 195"/>
              <a:gd name="T34" fmla="*/ 0 w 286"/>
              <a:gd name="T35" fmla="*/ 67802 h 19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86" h="195">
                <a:moveTo>
                  <a:pt x="0" y="85"/>
                </a:moveTo>
                <a:lnTo>
                  <a:pt x="40" y="148"/>
                </a:lnTo>
                <a:lnTo>
                  <a:pt x="127" y="179"/>
                </a:lnTo>
                <a:lnTo>
                  <a:pt x="207" y="195"/>
                </a:lnTo>
                <a:lnTo>
                  <a:pt x="190" y="179"/>
                </a:lnTo>
                <a:lnTo>
                  <a:pt x="207" y="148"/>
                </a:lnTo>
                <a:lnTo>
                  <a:pt x="223" y="148"/>
                </a:lnTo>
                <a:lnTo>
                  <a:pt x="278" y="102"/>
                </a:lnTo>
                <a:lnTo>
                  <a:pt x="286" y="85"/>
                </a:lnTo>
                <a:lnTo>
                  <a:pt x="262" y="70"/>
                </a:lnTo>
                <a:lnTo>
                  <a:pt x="231" y="47"/>
                </a:lnTo>
                <a:lnTo>
                  <a:pt x="223" y="63"/>
                </a:lnTo>
                <a:lnTo>
                  <a:pt x="207" y="39"/>
                </a:lnTo>
                <a:lnTo>
                  <a:pt x="159" y="39"/>
                </a:lnTo>
                <a:lnTo>
                  <a:pt x="135" y="16"/>
                </a:lnTo>
                <a:lnTo>
                  <a:pt x="127" y="0"/>
                </a:lnTo>
                <a:lnTo>
                  <a:pt x="0" y="70"/>
                </a:lnTo>
                <a:lnTo>
                  <a:pt x="0" y="8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/>
          <p:cNvSpPr>
            <a:spLocks noChangeAspect="1"/>
          </p:cNvSpPr>
          <p:nvPr/>
        </p:nvSpPr>
        <p:spPr bwMode="auto">
          <a:xfrm>
            <a:off x="3088932" y="5959265"/>
            <a:ext cx="447534" cy="425370"/>
          </a:xfrm>
          <a:custGeom>
            <a:avLst/>
            <a:gdLst>
              <a:gd name="T0" fmla="*/ 98611 w 252"/>
              <a:gd name="T1" fmla="*/ 150585 h 220"/>
              <a:gd name="T2" fmla="*/ 92867 w 252"/>
              <a:gd name="T3" fmla="*/ 137268 h 220"/>
              <a:gd name="T4" fmla="*/ 158927 w 252"/>
              <a:gd name="T5" fmla="*/ 75805 h 220"/>
              <a:gd name="T6" fmla="*/ 175203 w 252"/>
              <a:gd name="T7" fmla="*/ 94244 h 220"/>
              <a:gd name="T8" fmla="*/ 132120 w 252"/>
              <a:gd name="T9" fmla="*/ 0 h 220"/>
              <a:gd name="T10" fmla="*/ 0 w 252"/>
              <a:gd name="T11" fmla="*/ 75805 h 220"/>
              <a:gd name="T12" fmla="*/ 5744 w 252"/>
              <a:gd name="T13" fmla="*/ 94244 h 220"/>
              <a:gd name="T14" fmla="*/ 0 w 252"/>
              <a:gd name="T15" fmla="*/ 99365 h 220"/>
              <a:gd name="T16" fmla="*/ 71804 w 252"/>
              <a:gd name="T17" fmla="*/ 175170 h 220"/>
              <a:gd name="T18" fmla="*/ 98611 w 252"/>
              <a:gd name="T19" fmla="*/ 150585 h 2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2" h="220">
                <a:moveTo>
                  <a:pt x="142" y="189"/>
                </a:moveTo>
                <a:lnTo>
                  <a:pt x="134" y="173"/>
                </a:lnTo>
                <a:lnTo>
                  <a:pt x="229" y="95"/>
                </a:lnTo>
                <a:lnTo>
                  <a:pt x="252" y="118"/>
                </a:lnTo>
                <a:lnTo>
                  <a:pt x="190" y="0"/>
                </a:lnTo>
                <a:lnTo>
                  <a:pt x="0" y="95"/>
                </a:lnTo>
                <a:lnTo>
                  <a:pt x="8" y="118"/>
                </a:lnTo>
                <a:lnTo>
                  <a:pt x="0" y="125"/>
                </a:lnTo>
                <a:lnTo>
                  <a:pt x="103" y="220"/>
                </a:lnTo>
                <a:lnTo>
                  <a:pt x="142" y="189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>
            <a:spLocks noChangeAspect="1"/>
          </p:cNvSpPr>
          <p:nvPr/>
        </p:nvSpPr>
        <p:spPr bwMode="auto">
          <a:xfrm>
            <a:off x="4614082" y="7609822"/>
            <a:ext cx="700744" cy="503255"/>
          </a:xfrm>
          <a:custGeom>
            <a:avLst/>
            <a:gdLst>
              <a:gd name="T0" fmla="*/ 168959 w 395"/>
              <a:gd name="T1" fmla="*/ 183161 h 260"/>
              <a:gd name="T2" fmla="*/ 180414 w 395"/>
              <a:gd name="T3" fmla="*/ 164639 h 260"/>
              <a:gd name="T4" fmla="*/ 211915 w 395"/>
              <a:gd name="T5" fmla="*/ 164639 h 260"/>
              <a:gd name="T6" fmla="*/ 218597 w 395"/>
              <a:gd name="T7" fmla="*/ 132741 h 260"/>
              <a:gd name="T8" fmla="*/ 239598 w 395"/>
              <a:gd name="T9" fmla="*/ 120393 h 260"/>
              <a:gd name="T10" fmla="*/ 239598 w 395"/>
              <a:gd name="T11" fmla="*/ 132741 h 260"/>
              <a:gd name="T12" fmla="*/ 255825 w 395"/>
              <a:gd name="T13" fmla="*/ 120393 h 260"/>
              <a:gd name="T14" fmla="*/ 239598 w 395"/>
              <a:gd name="T15" fmla="*/ 120393 h 260"/>
              <a:gd name="T16" fmla="*/ 273008 w 395"/>
              <a:gd name="T17" fmla="*/ 24696 h 260"/>
              <a:gd name="T18" fmla="*/ 233870 w 395"/>
              <a:gd name="T19" fmla="*/ 12348 h 260"/>
              <a:gd name="T20" fmla="*/ 173732 w 395"/>
              <a:gd name="T21" fmla="*/ 19551 h 260"/>
              <a:gd name="T22" fmla="*/ 114549 w 395"/>
              <a:gd name="T23" fmla="*/ 0 h 260"/>
              <a:gd name="T24" fmla="*/ 125049 w 395"/>
              <a:gd name="T25" fmla="*/ 24696 h 260"/>
              <a:gd name="T26" fmla="*/ 136504 w 395"/>
              <a:gd name="T27" fmla="*/ 44247 h 260"/>
              <a:gd name="T28" fmla="*/ 131731 w 395"/>
              <a:gd name="T29" fmla="*/ 62769 h 260"/>
              <a:gd name="T30" fmla="*/ 81139 w 395"/>
              <a:gd name="T31" fmla="*/ 62769 h 260"/>
              <a:gd name="T32" fmla="*/ 48683 w 395"/>
              <a:gd name="T33" fmla="*/ 94668 h 260"/>
              <a:gd name="T34" fmla="*/ 0 w 395"/>
              <a:gd name="T35" fmla="*/ 88494 h 260"/>
              <a:gd name="T36" fmla="*/ 0 w 395"/>
              <a:gd name="T37" fmla="*/ 100842 h 260"/>
              <a:gd name="T38" fmla="*/ 39137 w 395"/>
              <a:gd name="T39" fmla="*/ 114219 h 260"/>
              <a:gd name="T40" fmla="*/ 39137 w 395"/>
              <a:gd name="T41" fmla="*/ 164639 h 260"/>
              <a:gd name="T42" fmla="*/ 71593 w 395"/>
              <a:gd name="T43" fmla="*/ 208886 h 260"/>
              <a:gd name="T44" fmla="*/ 93548 w 395"/>
              <a:gd name="T45" fmla="*/ 208886 h 260"/>
              <a:gd name="T46" fmla="*/ 108821 w 395"/>
              <a:gd name="T47" fmla="*/ 170813 h 260"/>
              <a:gd name="T48" fmla="*/ 173732 w 395"/>
              <a:gd name="T49" fmla="*/ 189335 h 260"/>
              <a:gd name="T50" fmla="*/ 168959 w 395"/>
              <a:gd name="T51" fmla="*/ 183161 h 26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95" h="260">
                <a:moveTo>
                  <a:pt x="244" y="228"/>
                </a:moveTo>
                <a:lnTo>
                  <a:pt x="261" y="205"/>
                </a:lnTo>
                <a:lnTo>
                  <a:pt x="307" y="205"/>
                </a:lnTo>
                <a:lnTo>
                  <a:pt x="316" y="165"/>
                </a:lnTo>
                <a:lnTo>
                  <a:pt x="347" y="150"/>
                </a:lnTo>
                <a:lnTo>
                  <a:pt x="347" y="165"/>
                </a:lnTo>
                <a:lnTo>
                  <a:pt x="370" y="150"/>
                </a:lnTo>
                <a:lnTo>
                  <a:pt x="347" y="150"/>
                </a:lnTo>
                <a:lnTo>
                  <a:pt x="395" y="31"/>
                </a:lnTo>
                <a:lnTo>
                  <a:pt x="339" y="16"/>
                </a:lnTo>
                <a:lnTo>
                  <a:pt x="252" y="24"/>
                </a:lnTo>
                <a:lnTo>
                  <a:pt x="166" y="0"/>
                </a:lnTo>
                <a:lnTo>
                  <a:pt x="181" y="31"/>
                </a:lnTo>
                <a:lnTo>
                  <a:pt x="197" y="55"/>
                </a:lnTo>
                <a:lnTo>
                  <a:pt x="190" y="78"/>
                </a:lnTo>
                <a:lnTo>
                  <a:pt x="118" y="78"/>
                </a:lnTo>
                <a:lnTo>
                  <a:pt x="71" y="118"/>
                </a:lnTo>
                <a:lnTo>
                  <a:pt x="0" y="110"/>
                </a:lnTo>
                <a:lnTo>
                  <a:pt x="0" y="126"/>
                </a:lnTo>
                <a:lnTo>
                  <a:pt x="56" y="142"/>
                </a:lnTo>
                <a:lnTo>
                  <a:pt x="56" y="205"/>
                </a:lnTo>
                <a:lnTo>
                  <a:pt x="103" y="260"/>
                </a:lnTo>
                <a:lnTo>
                  <a:pt x="135" y="260"/>
                </a:lnTo>
                <a:lnTo>
                  <a:pt x="158" y="213"/>
                </a:lnTo>
                <a:lnTo>
                  <a:pt x="252" y="236"/>
                </a:lnTo>
                <a:lnTo>
                  <a:pt x="244" y="22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6"/>
          <p:cNvSpPr>
            <a:spLocks noChangeAspect="1"/>
          </p:cNvSpPr>
          <p:nvPr/>
        </p:nvSpPr>
        <p:spPr bwMode="auto">
          <a:xfrm>
            <a:off x="2779781" y="8020213"/>
            <a:ext cx="547640" cy="596118"/>
          </a:xfrm>
          <a:custGeom>
            <a:avLst/>
            <a:gdLst>
              <a:gd name="T0" fmla="*/ 194546 w 308"/>
              <a:gd name="T1" fmla="*/ 247272 h 307"/>
              <a:gd name="T2" fmla="*/ 0 w 308"/>
              <a:gd name="T3" fmla="*/ 242120 h 307"/>
              <a:gd name="T4" fmla="*/ 0 w 308"/>
              <a:gd name="T5" fmla="*/ 24727 h 307"/>
              <a:gd name="T6" fmla="*/ 82827 w 308"/>
              <a:gd name="T7" fmla="*/ 24727 h 307"/>
              <a:gd name="T8" fmla="*/ 82827 w 308"/>
              <a:gd name="T9" fmla="*/ 0 h 307"/>
              <a:gd name="T10" fmla="*/ 100162 w 308"/>
              <a:gd name="T11" fmla="*/ 12364 h 307"/>
              <a:gd name="T12" fmla="*/ 121351 w 308"/>
              <a:gd name="T13" fmla="*/ 12364 h 307"/>
              <a:gd name="T14" fmla="*/ 133871 w 308"/>
              <a:gd name="T15" fmla="*/ 24727 h 307"/>
              <a:gd name="T16" fmla="*/ 150244 w 308"/>
              <a:gd name="T17" fmla="*/ 69030 h 307"/>
              <a:gd name="T18" fmla="*/ 150244 w 308"/>
              <a:gd name="T19" fmla="*/ 94788 h 307"/>
              <a:gd name="T20" fmla="*/ 189731 w 308"/>
              <a:gd name="T21" fmla="*/ 113333 h 307"/>
              <a:gd name="T22" fmla="*/ 194546 w 308"/>
              <a:gd name="T23" fmla="*/ 127757 h 307"/>
              <a:gd name="T24" fmla="*/ 150244 w 308"/>
              <a:gd name="T25" fmla="*/ 145272 h 307"/>
              <a:gd name="T26" fmla="*/ 144465 w 308"/>
              <a:gd name="T27" fmla="*/ 183393 h 307"/>
              <a:gd name="T28" fmla="*/ 127129 w 308"/>
              <a:gd name="T29" fmla="*/ 183393 h 307"/>
              <a:gd name="T30" fmla="*/ 150244 w 308"/>
              <a:gd name="T31" fmla="*/ 216363 h 307"/>
              <a:gd name="T32" fmla="*/ 189731 w 308"/>
              <a:gd name="T33" fmla="*/ 242120 h 307"/>
              <a:gd name="T34" fmla="*/ 194546 w 308"/>
              <a:gd name="T35" fmla="*/ 247272 h 307"/>
              <a:gd name="T36" fmla="*/ 216698 w 308"/>
              <a:gd name="T37" fmla="*/ 247272 h 307"/>
              <a:gd name="T38" fmla="*/ 194546 w 308"/>
              <a:gd name="T39" fmla="*/ 247272 h 30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08" h="307">
                <a:moveTo>
                  <a:pt x="277" y="307"/>
                </a:moveTo>
                <a:lnTo>
                  <a:pt x="0" y="300"/>
                </a:lnTo>
                <a:lnTo>
                  <a:pt x="0" y="31"/>
                </a:lnTo>
                <a:lnTo>
                  <a:pt x="118" y="31"/>
                </a:lnTo>
                <a:lnTo>
                  <a:pt x="118" y="0"/>
                </a:lnTo>
                <a:lnTo>
                  <a:pt x="142" y="15"/>
                </a:lnTo>
                <a:lnTo>
                  <a:pt x="173" y="15"/>
                </a:lnTo>
                <a:lnTo>
                  <a:pt x="190" y="31"/>
                </a:lnTo>
                <a:lnTo>
                  <a:pt x="213" y="86"/>
                </a:lnTo>
                <a:lnTo>
                  <a:pt x="213" y="118"/>
                </a:lnTo>
                <a:lnTo>
                  <a:pt x="269" y="141"/>
                </a:lnTo>
                <a:lnTo>
                  <a:pt x="277" y="158"/>
                </a:lnTo>
                <a:lnTo>
                  <a:pt x="213" y="181"/>
                </a:lnTo>
                <a:lnTo>
                  <a:pt x="206" y="228"/>
                </a:lnTo>
                <a:lnTo>
                  <a:pt x="181" y="228"/>
                </a:lnTo>
                <a:lnTo>
                  <a:pt x="213" y="268"/>
                </a:lnTo>
                <a:lnTo>
                  <a:pt x="269" y="300"/>
                </a:lnTo>
                <a:lnTo>
                  <a:pt x="277" y="307"/>
                </a:lnTo>
                <a:lnTo>
                  <a:pt x="308" y="307"/>
                </a:lnTo>
                <a:lnTo>
                  <a:pt x="277" y="30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7"/>
          <p:cNvSpPr>
            <a:spLocks noChangeAspect="1"/>
          </p:cNvSpPr>
          <p:nvPr/>
        </p:nvSpPr>
        <p:spPr bwMode="auto">
          <a:xfrm>
            <a:off x="5232386" y="6426573"/>
            <a:ext cx="809685" cy="697967"/>
          </a:xfrm>
          <a:custGeom>
            <a:avLst/>
            <a:gdLst>
              <a:gd name="T0" fmla="*/ 307159 w 456"/>
              <a:gd name="T1" fmla="*/ 192710 h 360"/>
              <a:gd name="T2" fmla="*/ 318677 w 456"/>
              <a:gd name="T3" fmla="*/ 218336 h 360"/>
              <a:gd name="T4" fmla="*/ 296600 w 456"/>
              <a:gd name="T5" fmla="*/ 255238 h 360"/>
              <a:gd name="T6" fmla="*/ 312918 w 456"/>
              <a:gd name="T7" fmla="*/ 261388 h 360"/>
              <a:gd name="T8" fmla="*/ 307159 w 456"/>
              <a:gd name="T9" fmla="*/ 280864 h 360"/>
              <a:gd name="T10" fmla="*/ 312918 w 456"/>
              <a:gd name="T11" fmla="*/ 287015 h 360"/>
              <a:gd name="T12" fmla="*/ 258205 w 456"/>
              <a:gd name="T13" fmla="*/ 280864 h 360"/>
              <a:gd name="T14" fmla="*/ 253406 w 456"/>
              <a:gd name="T15" fmla="*/ 255238 h 360"/>
              <a:gd name="T16" fmla="*/ 236128 w 456"/>
              <a:gd name="T17" fmla="*/ 261388 h 360"/>
              <a:gd name="T18" fmla="*/ 224610 w 456"/>
              <a:gd name="T19" fmla="*/ 224487 h 360"/>
              <a:gd name="T20" fmla="*/ 214051 w 456"/>
              <a:gd name="T21" fmla="*/ 241912 h 360"/>
              <a:gd name="T22" fmla="*/ 224610 w 456"/>
              <a:gd name="T23" fmla="*/ 236787 h 360"/>
              <a:gd name="T24" fmla="*/ 203493 w 456"/>
              <a:gd name="T25" fmla="*/ 218336 h 360"/>
              <a:gd name="T26" fmla="*/ 191974 w 456"/>
              <a:gd name="T27" fmla="*/ 168109 h 360"/>
              <a:gd name="T28" fmla="*/ 165098 w 456"/>
              <a:gd name="T29" fmla="*/ 168109 h 360"/>
              <a:gd name="T30" fmla="*/ 158379 w 456"/>
              <a:gd name="T31" fmla="*/ 149658 h 360"/>
              <a:gd name="T32" fmla="*/ 120944 w 456"/>
              <a:gd name="T33" fmla="*/ 161958 h 360"/>
              <a:gd name="T34" fmla="*/ 103666 w 456"/>
              <a:gd name="T35" fmla="*/ 161958 h 360"/>
              <a:gd name="T36" fmla="*/ 88308 w 456"/>
              <a:gd name="T37" fmla="*/ 118906 h 360"/>
              <a:gd name="T38" fmla="*/ 44154 w 456"/>
              <a:gd name="T39" fmla="*/ 93280 h 360"/>
              <a:gd name="T40" fmla="*/ 38395 w 456"/>
              <a:gd name="T41" fmla="*/ 93280 h 360"/>
              <a:gd name="T42" fmla="*/ 16318 w 456"/>
              <a:gd name="T43" fmla="*/ 74829 h 360"/>
              <a:gd name="T44" fmla="*/ 0 w 456"/>
              <a:gd name="T45" fmla="*/ 49203 h 360"/>
              <a:gd name="T46" fmla="*/ 181416 w 456"/>
              <a:gd name="T47" fmla="*/ 0 h 360"/>
              <a:gd name="T48" fmla="*/ 186215 w 456"/>
              <a:gd name="T49" fmla="*/ 25626 h 360"/>
              <a:gd name="T50" fmla="*/ 191974 w 456"/>
              <a:gd name="T51" fmla="*/ 68679 h 360"/>
              <a:gd name="T52" fmla="*/ 203493 w 456"/>
              <a:gd name="T53" fmla="*/ 74829 h 360"/>
              <a:gd name="T54" fmla="*/ 209252 w 456"/>
              <a:gd name="T55" fmla="*/ 111731 h 360"/>
              <a:gd name="T56" fmla="*/ 253406 w 456"/>
              <a:gd name="T57" fmla="*/ 149658 h 360"/>
              <a:gd name="T58" fmla="*/ 253406 w 456"/>
              <a:gd name="T59" fmla="*/ 168109 h 360"/>
              <a:gd name="T60" fmla="*/ 268764 w 456"/>
              <a:gd name="T61" fmla="*/ 174259 h 360"/>
              <a:gd name="T62" fmla="*/ 258205 w 456"/>
              <a:gd name="T63" fmla="*/ 192710 h 360"/>
              <a:gd name="T64" fmla="*/ 274523 w 456"/>
              <a:gd name="T65" fmla="*/ 187585 h 360"/>
              <a:gd name="T66" fmla="*/ 274523 w 456"/>
              <a:gd name="T67" fmla="*/ 198860 h 360"/>
              <a:gd name="T68" fmla="*/ 290841 w 456"/>
              <a:gd name="T69" fmla="*/ 174259 h 360"/>
              <a:gd name="T70" fmla="*/ 296600 w 456"/>
              <a:gd name="T71" fmla="*/ 192710 h 360"/>
              <a:gd name="T72" fmla="*/ 307159 w 456"/>
              <a:gd name="T73" fmla="*/ 192710 h 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56" h="360">
                <a:moveTo>
                  <a:pt x="440" y="242"/>
                </a:moveTo>
                <a:lnTo>
                  <a:pt x="456" y="274"/>
                </a:lnTo>
                <a:lnTo>
                  <a:pt x="424" y="320"/>
                </a:lnTo>
                <a:lnTo>
                  <a:pt x="448" y="328"/>
                </a:lnTo>
                <a:lnTo>
                  <a:pt x="440" y="352"/>
                </a:lnTo>
                <a:lnTo>
                  <a:pt x="448" y="360"/>
                </a:lnTo>
                <a:lnTo>
                  <a:pt x="369" y="352"/>
                </a:lnTo>
                <a:lnTo>
                  <a:pt x="362" y="320"/>
                </a:lnTo>
                <a:lnTo>
                  <a:pt x="338" y="328"/>
                </a:lnTo>
                <a:lnTo>
                  <a:pt x="322" y="282"/>
                </a:lnTo>
                <a:lnTo>
                  <a:pt x="306" y="304"/>
                </a:lnTo>
                <a:lnTo>
                  <a:pt x="322" y="297"/>
                </a:lnTo>
                <a:lnTo>
                  <a:pt x="291" y="274"/>
                </a:lnTo>
                <a:lnTo>
                  <a:pt x="275" y="211"/>
                </a:lnTo>
                <a:lnTo>
                  <a:pt x="236" y="211"/>
                </a:lnTo>
                <a:lnTo>
                  <a:pt x="227" y="188"/>
                </a:lnTo>
                <a:lnTo>
                  <a:pt x="173" y="203"/>
                </a:lnTo>
                <a:lnTo>
                  <a:pt x="149" y="203"/>
                </a:lnTo>
                <a:lnTo>
                  <a:pt x="126" y="149"/>
                </a:lnTo>
                <a:lnTo>
                  <a:pt x="63" y="117"/>
                </a:lnTo>
                <a:lnTo>
                  <a:pt x="55" y="117"/>
                </a:lnTo>
                <a:lnTo>
                  <a:pt x="23" y="94"/>
                </a:lnTo>
                <a:lnTo>
                  <a:pt x="0" y="62"/>
                </a:lnTo>
                <a:lnTo>
                  <a:pt x="259" y="0"/>
                </a:lnTo>
                <a:lnTo>
                  <a:pt x="267" y="32"/>
                </a:lnTo>
                <a:lnTo>
                  <a:pt x="275" y="86"/>
                </a:lnTo>
                <a:lnTo>
                  <a:pt x="291" y="94"/>
                </a:lnTo>
                <a:lnTo>
                  <a:pt x="299" y="140"/>
                </a:lnTo>
                <a:lnTo>
                  <a:pt x="362" y="188"/>
                </a:lnTo>
                <a:lnTo>
                  <a:pt x="362" y="211"/>
                </a:lnTo>
                <a:lnTo>
                  <a:pt x="385" y="218"/>
                </a:lnTo>
                <a:lnTo>
                  <a:pt x="369" y="242"/>
                </a:lnTo>
                <a:lnTo>
                  <a:pt x="393" y="235"/>
                </a:lnTo>
                <a:lnTo>
                  <a:pt x="393" y="250"/>
                </a:lnTo>
                <a:lnTo>
                  <a:pt x="416" y="218"/>
                </a:lnTo>
                <a:lnTo>
                  <a:pt x="424" y="242"/>
                </a:lnTo>
                <a:lnTo>
                  <a:pt x="440" y="24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8"/>
          <p:cNvSpPr>
            <a:spLocks noChangeAspect="1"/>
          </p:cNvSpPr>
          <p:nvPr/>
        </p:nvSpPr>
        <p:spPr bwMode="auto">
          <a:xfrm>
            <a:off x="4937956" y="5884377"/>
            <a:ext cx="756687" cy="662019"/>
          </a:xfrm>
          <a:custGeom>
            <a:avLst/>
            <a:gdLst>
              <a:gd name="T0" fmla="*/ 116358 w 425"/>
              <a:gd name="T1" fmla="*/ 271869 h 343"/>
              <a:gd name="T2" fmla="*/ 104819 w 425"/>
              <a:gd name="T3" fmla="*/ 228942 h 343"/>
              <a:gd name="T4" fmla="*/ 66353 w 425"/>
              <a:gd name="T5" fmla="*/ 204413 h 343"/>
              <a:gd name="T6" fmla="*/ 27888 w 425"/>
              <a:gd name="T7" fmla="*/ 216678 h 343"/>
              <a:gd name="T8" fmla="*/ 50005 w 425"/>
              <a:gd name="T9" fmla="*/ 128780 h 343"/>
              <a:gd name="T10" fmla="*/ 27888 w 425"/>
              <a:gd name="T11" fmla="*/ 99140 h 343"/>
              <a:gd name="T12" fmla="*/ 27888 w 425"/>
              <a:gd name="T13" fmla="*/ 74611 h 343"/>
              <a:gd name="T14" fmla="*/ 0 w 425"/>
              <a:gd name="T15" fmla="*/ 61324 h 343"/>
              <a:gd name="T16" fmla="*/ 11540 w 425"/>
              <a:gd name="T17" fmla="*/ 25552 h 343"/>
              <a:gd name="T18" fmla="*/ 88471 w 425"/>
              <a:gd name="T19" fmla="*/ 0 h 343"/>
              <a:gd name="T20" fmla="*/ 110589 w 425"/>
              <a:gd name="T21" fmla="*/ 0 h 343"/>
              <a:gd name="T22" fmla="*/ 159632 w 425"/>
              <a:gd name="T23" fmla="*/ 55191 h 343"/>
              <a:gd name="T24" fmla="*/ 237525 w 425"/>
              <a:gd name="T25" fmla="*/ 93008 h 343"/>
              <a:gd name="T26" fmla="*/ 253873 w 425"/>
              <a:gd name="T27" fmla="*/ 118559 h 343"/>
              <a:gd name="T28" fmla="*/ 242333 w 425"/>
              <a:gd name="T29" fmla="*/ 118559 h 343"/>
              <a:gd name="T30" fmla="*/ 242333 w 425"/>
              <a:gd name="T31" fmla="*/ 143089 h 343"/>
              <a:gd name="T32" fmla="*/ 281761 w 425"/>
              <a:gd name="T33" fmla="*/ 179883 h 343"/>
              <a:gd name="T34" fmla="*/ 298108 w 425"/>
              <a:gd name="T35" fmla="*/ 222810 h 343"/>
              <a:gd name="T36" fmla="*/ 116358 w 425"/>
              <a:gd name="T37" fmla="*/ 271869 h 3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25" h="343">
                <a:moveTo>
                  <a:pt x="166" y="343"/>
                </a:moveTo>
                <a:lnTo>
                  <a:pt x="149" y="289"/>
                </a:lnTo>
                <a:lnTo>
                  <a:pt x="95" y="258"/>
                </a:lnTo>
                <a:lnTo>
                  <a:pt x="40" y="273"/>
                </a:lnTo>
                <a:lnTo>
                  <a:pt x="71" y="163"/>
                </a:lnTo>
                <a:lnTo>
                  <a:pt x="40" y="125"/>
                </a:lnTo>
                <a:lnTo>
                  <a:pt x="40" y="94"/>
                </a:lnTo>
                <a:lnTo>
                  <a:pt x="0" y="78"/>
                </a:lnTo>
                <a:lnTo>
                  <a:pt x="16" y="32"/>
                </a:lnTo>
                <a:lnTo>
                  <a:pt x="126" y="0"/>
                </a:lnTo>
                <a:lnTo>
                  <a:pt x="158" y="0"/>
                </a:lnTo>
                <a:lnTo>
                  <a:pt x="228" y="70"/>
                </a:lnTo>
                <a:lnTo>
                  <a:pt x="339" y="117"/>
                </a:lnTo>
                <a:lnTo>
                  <a:pt x="362" y="149"/>
                </a:lnTo>
                <a:lnTo>
                  <a:pt x="346" y="149"/>
                </a:lnTo>
                <a:lnTo>
                  <a:pt x="346" y="180"/>
                </a:lnTo>
                <a:lnTo>
                  <a:pt x="402" y="227"/>
                </a:lnTo>
                <a:lnTo>
                  <a:pt x="425" y="281"/>
                </a:lnTo>
                <a:lnTo>
                  <a:pt x="166" y="343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0" name="Freeform 19"/>
          <p:cNvSpPr>
            <a:spLocks noChangeAspect="1"/>
          </p:cNvSpPr>
          <p:nvPr/>
        </p:nvSpPr>
        <p:spPr bwMode="auto">
          <a:xfrm>
            <a:off x="4572861" y="5003682"/>
            <a:ext cx="968677" cy="671006"/>
          </a:xfrm>
          <a:custGeom>
            <a:avLst/>
            <a:gdLst>
              <a:gd name="T0" fmla="*/ 253361 w 544"/>
              <a:gd name="T1" fmla="*/ 38021 h 345"/>
              <a:gd name="T2" fmla="*/ 274474 w 544"/>
              <a:gd name="T3" fmla="*/ 38021 h 345"/>
              <a:gd name="T4" fmla="*/ 274474 w 544"/>
              <a:gd name="T5" fmla="*/ 56518 h 345"/>
              <a:gd name="T6" fmla="*/ 274474 w 544"/>
              <a:gd name="T7" fmla="*/ 75015 h 345"/>
              <a:gd name="T8" fmla="*/ 296547 w 544"/>
              <a:gd name="T9" fmla="*/ 93512 h 345"/>
              <a:gd name="T10" fmla="*/ 346452 w 544"/>
              <a:gd name="T11" fmla="*/ 106870 h 345"/>
              <a:gd name="T12" fmla="*/ 346452 w 544"/>
              <a:gd name="T13" fmla="*/ 119202 h 345"/>
              <a:gd name="T14" fmla="*/ 380041 w 544"/>
              <a:gd name="T15" fmla="*/ 143864 h 345"/>
              <a:gd name="T16" fmla="*/ 274474 w 544"/>
              <a:gd name="T17" fmla="*/ 219906 h 345"/>
              <a:gd name="T18" fmla="*/ 231288 w 544"/>
              <a:gd name="T19" fmla="*/ 194216 h 345"/>
              <a:gd name="T20" fmla="*/ 175625 w 544"/>
              <a:gd name="T21" fmla="*/ 207575 h 345"/>
              <a:gd name="T22" fmla="*/ 110366 w 544"/>
              <a:gd name="T23" fmla="*/ 207575 h 345"/>
              <a:gd name="T24" fmla="*/ 98849 w 544"/>
              <a:gd name="T25" fmla="*/ 225044 h 345"/>
              <a:gd name="T26" fmla="*/ 82534 w 544"/>
              <a:gd name="T27" fmla="*/ 270259 h 345"/>
              <a:gd name="T28" fmla="*/ 55663 w 544"/>
              <a:gd name="T29" fmla="*/ 276424 h 345"/>
              <a:gd name="T30" fmla="*/ 0 w 544"/>
              <a:gd name="T31" fmla="*/ 263066 h 345"/>
              <a:gd name="T32" fmla="*/ 22073 w 544"/>
              <a:gd name="T33" fmla="*/ 200382 h 345"/>
              <a:gd name="T34" fmla="*/ 4799 w 544"/>
              <a:gd name="T35" fmla="*/ 125367 h 345"/>
              <a:gd name="T36" fmla="*/ 16315 w 544"/>
              <a:gd name="T37" fmla="*/ 99677 h 345"/>
              <a:gd name="T38" fmla="*/ 38388 w 544"/>
              <a:gd name="T39" fmla="*/ 38021 h 345"/>
              <a:gd name="T40" fmla="*/ 22073 w 544"/>
              <a:gd name="T41" fmla="*/ 12331 h 345"/>
              <a:gd name="T42" fmla="*/ 65260 w 544"/>
              <a:gd name="T43" fmla="*/ 0 h 345"/>
              <a:gd name="T44" fmla="*/ 110366 w 544"/>
              <a:gd name="T45" fmla="*/ 30828 h 345"/>
              <a:gd name="T46" fmla="*/ 126680 w 544"/>
              <a:gd name="T47" fmla="*/ 24662 h 345"/>
              <a:gd name="T48" fmla="*/ 165068 w 544"/>
              <a:gd name="T49" fmla="*/ 38021 h 345"/>
              <a:gd name="T50" fmla="*/ 209215 w 544"/>
              <a:gd name="T51" fmla="*/ 12331 h 345"/>
              <a:gd name="T52" fmla="*/ 231288 w 544"/>
              <a:gd name="T53" fmla="*/ 24662 h 345"/>
              <a:gd name="T54" fmla="*/ 253361 w 544"/>
              <a:gd name="T55" fmla="*/ 38021 h 34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44" h="345">
                <a:moveTo>
                  <a:pt x="362" y="47"/>
                </a:moveTo>
                <a:lnTo>
                  <a:pt x="393" y="47"/>
                </a:lnTo>
                <a:lnTo>
                  <a:pt x="393" y="70"/>
                </a:lnTo>
                <a:lnTo>
                  <a:pt x="393" y="94"/>
                </a:lnTo>
                <a:lnTo>
                  <a:pt x="425" y="117"/>
                </a:lnTo>
                <a:lnTo>
                  <a:pt x="496" y="133"/>
                </a:lnTo>
                <a:lnTo>
                  <a:pt x="496" y="149"/>
                </a:lnTo>
                <a:lnTo>
                  <a:pt x="544" y="180"/>
                </a:lnTo>
                <a:lnTo>
                  <a:pt x="393" y="274"/>
                </a:lnTo>
                <a:lnTo>
                  <a:pt x="331" y="242"/>
                </a:lnTo>
                <a:lnTo>
                  <a:pt x="252" y="259"/>
                </a:lnTo>
                <a:lnTo>
                  <a:pt x="158" y="259"/>
                </a:lnTo>
                <a:lnTo>
                  <a:pt x="142" y="281"/>
                </a:lnTo>
                <a:lnTo>
                  <a:pt x="118" y="337"/>
                </a:lnTo>
                <a:lnTo>
                  <a:pt x="79" y="345"/>
                </a:lnTo>
                <a:lnTo>
                  <a:pt x="0" y="328"/>
                </a:lnTo>
                <a:lnTo>
                  <a:pt x="31" y="250"/>
                </a:lnTo>
                <a:lnTo>
                  <a:pt x="7" y="156"/>
                </a:lnTo>
                <a:lnTo>
                  <a:pt x="24" y="125"/>
                </a:lnTo>
                <a:lnTo>
                  <a:pt x="55" y="47"/>
                </a:lnTo>
                <a:lnTo>
                  <a:pt x="31" y="16"/>
                </a:lnTo>
                <a:lnTo>
                  <a:pt x="94" y="0"/>
                </a:lnTo>
                <a:lnTo>
                  <a:pt x="158" y="39"/>
                </a:lnTo>
                <a:lnTo>
                  <a:pt x="181" y="31"/>
                </a:lnTo>
                <a:lnTo>
                  <a:pt x="236" y="47"/>
                </a:lnTo>
                <a:lnTo>
                  <a:pt x="299" y="16"/>
                </a:lnTo>
                <a:lnTo>
                  <a:pt x="331" y="31"/>
                </a:lnTo>
                <a:lnTo>
                  <a:pt x="362" y="47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1" name="Freeform 20"/>
          <p:cNvSpPr>
            <a:spLocks noChangeAspect="1"/>
          </p:cNvSpPr>
          <p:nvPr/>
        </p:nvSpPr>
        <p:spPr bwMode="auto">
          <a:xfrm>
            <a:off x="2291026" y="4785005"/>
            <a:ext cx="388648" cy="353476"/>
          </a:xfrm>
          <a:custGeom>
            <a:avLst/>
            <a:gdLst>
              <a:gd name="T0" fmla="*/ 58972 w 219"/>
              <a:gd name="T1" fmla="*/ 50385 h 182"/>
              <a:gd name="T2" fmla="*/ 42802 w 219"/>
              <a:gd name="T3" fmla="*/ 50385 h 182"/>
              <a:gd name="T4" fmla="*/ 38046 w 219"/>
              <a:gd name="T5" fmla="*/ 77120 h 182"/>
              <a:gd name="T6" fmla="*/ 16170 w 219"/>
              <a:gd name="T7" fmla="*/ 89459 h 182"/>
              <a:gd name="T8" fmla="*/ 20926 w 219"/>
              <a:gd name="T9" fmla="*/ 95629 h 182"/>
              <a:gd name="T10" fmla="*/ 0 w 219"/>
              <a:gd name="T11" fmla="*/ 114138 h 182"/>
              <a:gd name="T12" fmla="*/ 0 w 219"/>
              <a:gd name="T13" fmla="*/ 140873 h 182"/>
              <a:gd name="T14" fmla="*/ 42802 w 219"/>
              <a:gd name="T15" fmla="*/ 140873 h 182"/>
              <a:gd name="T16" fmla="*/ 129358 w 219"/>
              <a:gd name="T17" fmla="*/ 140873 h 182"/>
              <a:gd name="T18" fmla="*/ 144576 w 219"/>
              <a:gd name="T19" fmla="*/ 146014 h 182"/>
              <a:gd name="T20" fmla="*/ 150283 w 219"/>
              <a:gd name="T21" fmla="*/ 146014 h 182"/>
              <a:gd name="T22" fmla="*/ 144576 w 219"/>
              <a:gd name="T23" fmla="*/ 127505 h 182"/>
              <a:gd name="T24" fmla="*/ 150283 w 219"/>
              <a:gd name="T25" fmla="*/ 114138 h 182"/>
              <a:gd name="T26" fmla="*/ 129358 w 219"/>
              <a:gd name="T27" fmla="*/ 44216 h 182"/>
              <a:gd name="T28" fmla="*/ 101774 w 219"/>
              <a:gd name="T29" fmla="*/ 0 h 182"/>
              <a:gd name="T30" fmla="*/ 58972 w 219"/>
              <a:gd name="T31" fmla="*/ 50385 h 18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19" h="182">
                <a:moveTo>
                  <a:pt x="86" y="63"/>
                </a:moveTo>
                <a:lnTo>
                  <a:pt x="62" y="63"/>
                </a:lnTo>
                <a:lnTo>
                  <a:pt x="55" y="96"/>
                </a:lnTo>
                <a:lnTo>
                  <a:pt x="23" y="111"/>
                </a:lnTo>
                <a:lnTo>
                  <a:pt x="31" y="119"/>
                </a:lnTo>
                <a:lnTo>
                  <a:pt x="0" y="142"/>
                </a:lnTo>
                <a:lnTo>
                  <a:pt x="0" y="175"/>
                </a:lnTo>
                <a:lnTo>
                  <a:pt x="62" y="175"/>
                </a:lnTo>
                <a:lnTo>
                  <a:pt x="188" y="175"/>
                </a:lnTo>
                <a:lnTo>
                  <a:pt x="211" y="182"/>
                </a:lnTo>
                <a:lnTo>
                  <a:pt x="219" y="182"/>
                </a:lnTo>
                <a:lnTo>
                  <a:pt x="211" y="159"/>
                </a:lnTo>
                <a:lnTo>
                  <a:pt x="219" y="142"/>
                </a:lnTo>
                <a:lnTo>
                  <a:pt x="188" y="55"/>
                </a:lnTo>
                <a:lnTo>
                  <a:pt x="148" y="0"/>
                </a:lnTo>
                <a:lnTo>
                  <a:pt x="86" y="6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1"/>
          <p:cNvSpPr>
            <a:spLocks noChangeAspect="1"/>
          </p:cNvSpPr>
          <p:nvPr/>
        </p:nvSpPr>
        <p:spPr bwMode="auto">
          <a:xfrm>
            <a:off x="1419512" y="7250354"/>
            <a:ext cx="509364" cy="302551"/>
          </a:xfrm>
          <a:custGeom>
            <a:avLst/>
            <a:gdLst>
              <a:gd name="T0" fmla="*/ 165876 w 286"/>
              <a:gd name="T1" fmla="*/ 111424 h 156"/>
              <a:gd name="T2" fmla="*/ 165876 w 286"/>
              <a:gd name="T3" fmla="*/ 123691 h 156"/>
              <a:gd name="T4" fmla="*/ 88211 w 286"/>
              <a:gd name="T5" fmla="*/ 118580 h 156"/>
              <a:gd name="T6" fmla="*/ 16300 w 286"/>
              <a:gd name="T7" fmla="*/ 118580 h 156"/>
              <a:gd name="T8" fmla="*/ 4794 w 286"/>
              <a:gd name="T9" fmla="*/ 99157 h 156"/>
              <a:gd name="T10" fmla="*/ 16300 w 286"/>
              <a:gd name="T11" fmla="*/ 74623 h 156"/>
              <a:gd name="T12" fmla="*/ 0 w 286"/>
              <a:gd name="T13" fmla="*/ 74623 h 156"/>
              <a:gd name="T14" fmla="*/ 0 w 286"/>
              <a:gd name="T15" fmla="*/ 56223 h 156"/>
              <a:gd name="T16" fmla="*/ 16300 w 286"/>
              <a:gd name="T17" fmla="*/ 43956 h 156"/>
              <a:gd name="T18" fmla="*/ 0 w 286"/>
              <a:gd name="T19" fmla="*/ 43956 h 156"/>
              <a:gd name="T20" fmla="*/ 0 w 286"/>
              <a:gd name="T21" fmla="*/ 25556 h 156"/>
              <a:gd name="T22" fmla="*/ 0 w 286"/>
              <a:gd name="T23" fmla="*/ 18400 h 156"/>
              <a:gd name="T24" fmla="*/ 83417 w 286"/>
              <a:gd name="T25" fmla="*/ 5111 h 156"/>
              <a:gd name="T26" fmla="*/ 88211 w 286"/>
              <a:gd name="T27" fmla="*/ 0 h 156"/>
              <a:gd name="T28" fmla="*/ 133276 w 286"/>
              <a:gd name="T29" fmla="*/ 5111 h 156"/>
              <a:gd name="T30" fmla="*/ 177381 w 286"/>
              <a:gd name="T31" fmla="*/ 5111 h 156"/>
              <a:gd name="T32" fmla="*/ 177381 w 286"/>
              <a:gd name="T33" fmla="*/ 49067 h 156"/>
              <a:gd name="T34" fmla="*/ 199434 w 286"/>
              <a:gd name="T35" fmla="*/ 99157 h 156"/>
              <a:gd name="T36" fmla="*/ 193681 w 286"/>
              <a:gd name="T37" fmla="*/ 118580 h 156"/>
              <a:gd name="T38" fmla="*/ 165876 w 286"/>
              <a:gd name="T39" fmla="*/ 111424 h 1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86" h="156">
                <a:moveTo>
                  <a:pt x="238" y="140"/>
                </a:moveTo>
                <a:lnTo>
                  <a:pt x="238" y="156"/>
                </a:lnTo>
                <a:lnTo>
                  <a:pt x="127" y="149"/>
                </a:lnTo>
                <a:lnTo>
                  <a:pt x="24" y="149"/>
                </a:lnTo>
                <a:lnTo>
                  <a:pt x="7" y="125"/>
                </a:lnTo>
                <a:lnTo>
                  <a:pt x="24" y="94"/>
                </a:lnTo>
                <a:lnTo>
                  <a:pt x="0" y="94"/>
                </a:lnTo>
                <a:lnTo>
                  <a:pt x="0" y="71"/>
                </a:lnTo>
                <a:lnTo>
                  <a:pt x="24" y="55"/>
                </a:lnTo>
                <a:lnTo>
                  <a:pt x="0" y="55"/>
                </a:lnTo>
                <a:lnTo>
                  <a:pt x="0" y="32"/>
                </a:lnTo>
                <a:lnTo>
                  <a:pt x="0" y="23"/>
                </a:lnTo>
                <a:lnTo>
                  <a:pt x="120" y="7"/>
                </a:lnTo>
                <a:lnTo>
                  <a:pt x="127" y="0"/>
                </a:lnTo>
                <a:lnTo>
                  <a:pt x="191" y="7"/>
                </a:lnTo>
                <a:lnTo>
                  <a:pt x="254" y="7"/>
                </a:lnTo>
                <a:lnTo>
                  <a:pt x="254" y="62"/>
                </a:lnTo>
                <a:lnTo>
                  <a:pt x="286" y="125"/>
                </a:lnTo>
                <a:lnTo>
                  <a:pt x="278" y="149"/>
                </a:lnTo>
                <a:lnTo>
                  <a:pt x="238" y="14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2"/>
          <p:cNvSpPr>
            <a:spLocks noChangeAspect="1"/>
          </p:cNvSpPr>
          <p:nvPr/>
        </p:nvSpPr>
        <p:spPr bwMode="auto">
          <a:xfrm>
            <a:off x="5043950" y="7903387"/>
            <a:ext cx="612415" cy="638054"/>
          </a:xfrm>
          <a:custGeom>
            <a:avLst/>
            <a:gdLst>
              <a:gd name="T0" fmla="*/ 218766 w 342"/>
              <a:gd name="T1" fmla="*/ 68977 h 329"/>
              <a:gd name="T2" fmla="*/ 218766 w 342"/>
              <a:gd name="T3" fmla="*/ 75154 h 329"/>
              <a:gd name="T4" fmla="*/ 240931 w 342"/>
              <a:gd name="T5" fmla="*/ 88537 h 329"/>
              <a:gd name="T6" fmla="*/ 218766 w 342"/>
              <a:gd name="T7" fmla="*/ 113246 h 329"/>
              <a:gd name="T8" fmla="*/ 162870 w 342"/>
              <a:gd name="T9" fmla="*/ 93685 h 329"/>
              <a:gd name="T10" fmla="*/ 179253 w 342"/>
              <a:gd name="T11" fmla="*/ 113246 h 329"/>
              <a:gd name="T12" fmla="*/ 196600 w 342"/>
              <a:gd name="T13" fmla="*/ 100891 h 329"/>
              <a:gd name="T14" fmla="*/ 212983 w 342"/>
              <a:gd name="T15" fmla="*/ 113246 h 329"/>
              <a:gd name="T16" fmla="*/ 240931 w 342"/>
              <a:gd name="T17" fmla="*/ 119423 h 329"/>
              <a:gd name="T18" fmla="*/ 212983 w 342"/>
              <a:gd name="T19" fmla="*/ 163691 h 329"/>
              <a:gd name="T20" fmla="*/ 223584 w 342"/>
              <a:gd name="T21" fmla="*/ 177075 h 329"/>
              <a:gd name="T22" fmla="*/ 223584 w 342"/>
              <a:gd name="T23" fmla="*/ 207960 h 329"/>
              <a:gd name="T24" fmla="*/ 218766 w 342"/>
              <a:gd name="T25" fmla="*/ 207960 h 329"/>
              <a:gd name="T26" fmla="*/ 223584 w 342"/>
              <a:gd name="T27" fmla="*/ 233698 h 329"/>
              <a:gd name="T28" fmla="*/ 223584 w 342"/>
              <a:gd name="T29" fmla="*/ 245022 h 329"/>
              <a:gd name="T30" fmla="*/ 201419 w 342"/>
              <a:gd name="T31" fmla="*/ 264583 h 329"/>
              <a:gd name="T32" fmla="*/ 174434 w 342"/>
              <a:gd name="T33" fmla="*/ 245022 h 329"/>
              <a:gd name="T34" fmla="*/ 162870 w 342"/>
              <a:gd name="T35" fmla="*/ 259435 h 329"/>
              <a:gd name="T36" fmla="*/ 157087 w 342"/>
              <a:gd name="T37" fmla="*/ 245022 h 329"/>
              <a:gd name="T38" fmla="*/ 151305 w 342"/>
              <a:gd name="T39" fmla="*/ 245022 h 329"/>
              <a:gd name="T40" fmla="*/ 134922 w 342"/>
              <a:gd name="T41" fmla="*/ 233698 h 329"/>
              <a:gd name="T42" fmla="*/ 129139 w 342"/>
              <a:gd name="T43" fmla="*/ 233698 h 329"/>
              <a:gd name="T44" fmla="*/ 134922 w 342"/>
              <a:gd name="T45" fmla="*/ 245022 h 329"/>
              <a:gd name="T46" fmla="*/ 106973 w 342"/>
              <a:gd name="T47" fmla="*/ 239875 h 329"/>
              <a:gd name="T48" fmla="*/ 89626 w 342"/>
              <a:gd name="T49" fmla="*/ 220314 h 329"/>
              <a:gd name="T50" fmla="*/ 84808 w 342"/>
              <a:gd name="T51" fmla="*/ 233698 h 329"/>
              <a:gd name="T52" fmla="*/ 73243 w 342"/>
              <a:gd name="T53" fmla="*/ 214137 h 329"/>
              <a:gd name="T54" fmla="*/ 28912 w 342"/>
              <a:gd name="T55" fmla="*/ 214137 h 329"/>
              <a:gd name="T56" fmla="*/ 11565 w 342"/>
              <a:gd name="T57" fmla="*/ 195606 h 329"/>
              <a:gd name="T58" fmla="*/ 22166 w 342"/>
              <a:gd name="T59" fmla="*/ 145160 h 329"/>
              <a:gd name="T60" fmla="*/ 11565 w 342"/>
              <a:gd name="T61" fmla="*/ 145160 h 329"/>
              <a:gd name="T62" fmla="*/ 22166 w 342"/>
              <a:gd name="T63" fmla="*/ 113246 h 329"/>
              <a:gd name="T64" fmla="*/ 11565 w 342"/>
              <a:gd name="T65" fmla="*/ 100891 h 329"/>
              <a:gd name="T66" fmla="*/ 11565 w 342"/>
              <a:gd name="T67" fmla="*/ 75154 h 329"/>
              <a:gd name="T68" fmla="*/ 5782 w 342"/>
              <a:gd name="T69" fmla="*/ 68977 h 329"/>
              <a:gd name="T70" fmla="*/ 0 w 342"/>
              <a:gd name="T71" fmla="*/ 62800 h 329"/>
              <a:gd name="T72" fmla="*/ 11565 w 342"/>
              <a:gd name="T73" fmla="*/ 44269 h 329"/>
              <a:gd name="T74" fmla="*/ 45295 w 342"/>
              <a:gd name="T75" fmla="*/ 44269 h 329"/>
              <a:gd name="T76" fmla="*/ 51077 w 342"/>
              <a:gd name="T77" fmla="*/ 12354 h 329"/>
              <a:gd name="T78" fmla="*/ 73243 w 342"/>
              <a:gd name="T79" fmla="*/ 0 h 329"/>
              <a:gd name="T80" fmla="*/ 73243 w 342"/>
              <a:gd name="T81" fmla="*/ 12354 h 329"/>
              <a:gd name="T82" fmla="*/ 89626 w 342"/>
              <a:gd name="T83" fmla="*/ 0 h 329"/>
              <a:gd name="T84" fmla="*/ 89626 w 342"/>
              <a:gd name="T85" fmla="*/ 12354 h 329"/>
              <a:gd name="T86" fmla="*/ 151305 w 342"/>
              <a:gd name="T87" fmla="*/ 38092 h 329"/>
              <a:gd name="T88" fmla="*/ 185035 w 342"/>
              <a:gd name="T89" fmla="*/ 19561 h 329"/>
              <a:gd name="T90" fmla="*/ 179253 w 342"/>
              <a:gd name="T91" fmla="*/ 44269 h 329"/>
              <a:gd name="T92" fmla="*/ 223584 w 342"/>
              <a:gd name="T93" fmla="*/ 62800 h 329"/>
              <a:gd name="T94" fmla="*/ 218766 w 342"/>
              <a:gd name="T95" fmla="*/ 68977 h 32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42" h="329">
                <a:moveTo>
                  <a:pt x="310" y="86"/>
                </a:moveTo>
                <a:lnTo>
                  <a:pt x="310" y="94"/>
                </a:lnTo>
                <a:lnTo>
                  <a:pt x="342" y="110"/>
                </a:lnTo>
                <a:lnTo>
                  <a:pt x="310" y="141"/>
                </a:lnTo>
                <a:lnTo>
                  <a:pt x="231" y="117"/>
                </a:lnTo>
                <a:lnTo>
                  <a:pt x="255" y="141"/>
                </a:lnTo>
                <a:lnTo>
                  <a:pt x="279" y="125"/>
                </a:lnTo>
                <a:lnTo>
                  <a:pt x="302" y="141"/>
                </a:lnTo>
                <a:lnTo>
                  <a:pt x="342" y="149"/>
                </a:lnTo>
                <a:lnTo>
                  <a:pt x="302" y="204"/>
                </a:lnTo>
                <a:lnTo>
                  <a:pt x="318" y="220"/>
                </a:lnTo>
                <a:lnTo>
                  <a:pt x="318" y="259"/>
                </a:lnTo>
                <a:lnTo>
                  <a:pt x="310" y="259"/>
                </a:lnTo>
                <a:lnTo>
                  <a:pt x="318" y="290"/>
                </a:lnTo>
                <a:lnTo>
                  <a:pt x="318" y="305"/>
                </a:lnTo>
                <a:lnTo>
                  <a:pt x="286" y="329"/>
                </a:lnTo>
                <a:lnTo>
                  <a:pt x="247" y="305"/>
                </a:lnTo>
                <a:lnTo>
                  <a:pt x="231" y="322"/>
                </a:lnTo>
                <a:lnTo>
                  <a:pt x="223" y="305"/>
                </a:lnTo>
                <a:lnTo>
                  <a:pt x="215" y="305"/>
                </a:lnTo>
                <a:lnTo>
                  <a:pt x="191" y="290"/>
                </a:lnTo>
                <a:lnTo>
                  <a:pt x="183" y="290"/>
                </a:lnTo>
                <a:lnTo>
                  <a:pt x="191" y="305"/>
                </a:lnTo>
                <a:lnTo>
                  <a:pt x="152" y="298"/>
                </a:lnTo>
                <a:lnTo>
                  <a:pt x="127" y="274"/>
                </a:lnTo>
                <a:lnTo>
                  <a:pt x="120" y="290"/>
                </a:lnTo>
                <a:lnTo>
                  <a:pt x="104" y="266"/>
                </a:lnTo>
                <a:lnTo>
                  <a:pt x="41" y="266"/>
                </a:lnTo>
                <a:lnTo>
                  <a:pt x="17" y="243"/>
                </a:lnTo>
                <a:lnTo>
                  <a:pt x="32" y="180"/>
                </a:lnTo>
                <a:lnTo>
                  <a:pt x="17" y="180"/>
                </a:lnTo>
                <a:lnTo>
                  <a:pt x="32" y="141"/>
                </a:lnTo>
                <a:lnTo>
                  <a:pt x="17" y="125"/>
                </a:lnTo>
                <a:lnTo>
                  <a:pt x="17" y="94"/>
                </a:lnTo>
                <a:lnTo>
                  <a:pt x="8" y="86"/>
                </a:lnTo>
                <a:lnTo>
                  <a:pt x="0" y="78"/>
                </a:lnTo>
                <a:lnTo>
                  <a:pt x="17" y="55"/>
                </a:lnTo>
                <a:lnTo>
                  <a:pt x="64" y="55"/>
                </a:lnTo>
                <a:lnTo>
                  <a:pt x="72" y="16"/>
                </a:lnTo>
                <a:lnTo>
                  <a:pt x="104" y="0"/>
                </a:lnTo>
                <a:lnTo>
                  <a:pt x="104" y="16"/>
                </a:lnTo>
                <a:lnTo>
                  <a:pt x="127" y="0"/>
                </a:lnTo>
                <a:lnTo>
                  <a:pt x="127" y="16"/>
                </a:lnTo>
                <a:lnTo>
                  <a:pt x="215" y="47"/>
                </a:lnTo>
                <a:lnTo>
                  <a:pt x="262" y="24"/>
                </a:lnTo>
                <a:lnTo>
                  <a:pt x="255" y="55"/>
                </a:lnTo>
                <a:lnTo>
                  <a:pt x="318" y="78"/>
                </a:lnTo>
                <a:lnTo>
                  <a:pt x="310" y="8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3"/>
          <p:cNvSpPr>
            <a:spLocks noChangeAspect="1"/>
          </p:cNvSpPr>
          <p:nvPr/>
        </p:nvSpPr>
        <p:spPr bwMode="auto">
          <a:xfrm>
            <a:off x="5594537" y="8172988"/>
            <a:ext cx="126604" cy="317530"/>
          </a:xfrm>
          <a:custGeom>
            <a:avLst/>
            <a:gdLst>
              <a:gd name="T0" fmla="*/ 15965 w 73"/>
              <a:gd name="T1" fmla="*/ 62366 h 165"/>
              <a:gd name="T2" fmla="*/ 0 w 73"/>
              <a:gd name="T3" fmla="*/ 50097 h 165"/>
              <a:gd name="T4" fmla="*/ 15965 w 73"/>
              <a:gd name="T5" fmla="*/ 36806 h 165"/>
              <a:gd name="T6" fmla="*/ 38504 w 73"/>
              <a:gd name="T7" fmla="*/ 12269 h 165"/>
              <a:gd name="T8" fmla="*/ 38504 w 73"/>
              <a:gd name="T9" fmla="*/ 0 h 165"/>
              <a:gd name="T10" fmla="*/ 43200 w 73"/>
              <a:gd name="T11" fmla="*/ 0 h 165"/>
              <a:gd name="T12" fmla="*/ 43200 w 73"/>
              <a:gd name="T13" fmla="*/ 12269 h 165"/>
              <a:gd name="T14" fmla="*/ 38504 w 73"/>
              <a:gd name="T15" fmla="*/ 24537 h 165"/>
              <a:gd name="T16" fmla="*/ 48834 w 73"/>
              <a:gd name="T17" fmla="*/ 12269 h 165"/>
              <a:gd name="T18" fmla="*/ 43200 w 73"/>
              <a:gd name="T19" fmla="*/ 30672 h 165"/>
              <a:gd name="T20" fmla="*/ 22539 w 73"/>
              <a:gd name="T21" fmla="*/ 106328 h 165"/>
              <a:gd name="T22" fmla="*/ 22539 w 73"/>
              <a:gd name="T23" fmla="*/ 130866 h 165"/>
              <a:gd name="T24" fmla="*/ 15965 w 73"/>
              <a:gd name="T25" fmla="*/ 130866 h 165"/>
              <a:gd name="T26" fmla="*/ 15965 w 73"/>
              <a:gd name="T27" fmla="*/ 62366 h 16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73" h="165">
                <a:moveTo>
                  <a:pt x="24" y="79"/>
                </a:moveTo>
                <a:lnTo>
                  <a:pt x="0" y="63"/>
                </a:lnTo>
                <a:lnTo>
                  <a:pt x="24" y="47"/>
                </a:lnTo>
                <a:lnTo>
                  <a:pt x="57" y="16"/>
                </a:lnTo>
                <a:lnTo>
                  <a:pt x="57" y="0"/>
                </a:lnTo>
                <a:lnTo>
                  <a:pt x="65" y="0"/>
                </a:lnTo>
                <a:lnTo>
                  <a:pt x="65" y="16"/>
                </a:lnTo>
                <a:lnTo>
                  <a:pt x="57" y="31"/>
                </a:lnTo>
                <a:lnTo>
                  <a:pt x="73" y="16"/>
                </a:lnTo>
                <a:lnTo>
                  <a:pt x="65" y="39"/>
                </a:lnTo>
                <a:lnTo>
                  <a:pt x="33" y="134"/>
                </a:lnTo>
                <a:lnTo>
                  <a:pt x="33" y="165"/>
                </a:lnTo>
                <a:lnTo>
                  <a:pt x="24" y="165"/>
                </a:lnTo>
                <a:lnTo>
                  <a:pt x="24" y="7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4"/>
          <p:cNvSpPr>
            <a:spLocks noChangeAspect="1"/>
          </p:cNvSpPr>
          <p:nvPr/>
        </p:nvSpPr>
        <p:spPr bwMode="auto">
          <a:xfrm>
            <a:off x="4640582" y="6001203"/>
            <a:ext cx="421034" cy="407397"/>
          </a:xfrm>
          <a:custGeom>
            <a:avLst/>
            <a:gdLst>
              <a:gd name="T0" fmla="*/ 143776 w 235"/>
              <a:gd name="T1" fmla="*/ 25488 h 212"/>
              <a:gd name="T2" fmla="*/ 143776 w 235"/>
              <a:gd name="T3" fmla="*/ 49957 h 212"/>
              <a:gd name="T4" fmla="*/ 165970 w 235"/>
              <a:gd name="T5" fmla="*/ 80543 h 212"/>
              <a:gd name="T6" fmla="*/ 143776 w 235"/>
              <a:gd name="T7" fmla="*/ 167203 h 212"/>
              <a:gd name="T8" fmla="*/ 115793 w 235"/>
              <a:gd name="T9" fmla="*/ 154968 h 212"/>
              <a:gd name="T10" fmla="*/ 11579 w 235"/>
              <a:gd name="T11" fmla="*/ 130500 h 212"/>
              <a:gd name="T12" fmla="*/ 11579 w 235"/>
              <a:gd name="T13" fmla="*/ 117246 h 212"/>
              <a:gd name="T14" fmla="*/ 0 w 235"/>
              <a:gd name="T15" fmla="*/ 117246 h 212"/>
              <a:gd name="T16" fmla="*/ 38598 w 235"/>
              <a:gd name="T17" fmla="*/ 68308 h 212"/>
              <a:gd name="T18" fmla="*/ 38598 w 235"/>
              <a:gd name="T19" fmla="*/ 49957 h 212"/>
              <a:gd name="T20" fmla="*/ 55967 w 235"/>
              <a:gd name="T21" fmla="*/ 12234 h 212"/>
              <a:gd name="T22" fmla="*/ 82985 w 235"/>
              <a:gd name="T23" fmla="*/ 0 h 212"/>
              <a:gd name="T24" fmla="*/ 115793 w 235"/>
              <a:gd name="T25" fmla="*/ 12234 h 212"/>
              <a:gd name="T26" fmla="*/ 143776 w 235"/>
              <a:gd name="T27" fmla="*/ 25488 h 2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35" h="212">
                <a:moveTo>
                  <a:pt x="204" y="32"/>
                </a:moveTo>
                <a:lnTo>
                  <a:pt x="204" y="63"/>
                </a:lnTo>
                <a:lnTo>
                  <a:pt x="235" y="102"/>
                </a:lnTo>
                <a:lnTo>
                  <a:pt x="204" y="212"/>
                </a:lnTo>
                <a:lnTo>
                  <a:pt x="164" y="197"/>
                </a:lnTo>
                <a:lnTo>
                  <a:pt x="16" y="166"/>
                </a:lnTo>
                <a:lnTo>
                  <a:pt x="16" y="149"/>
                </a:lnTo>
                <a:lnTo>
                  <a:pt x="0" y="149"/>
                </a:lnTo>
                <a:lnTo>
                  <a:pt x="55" y="87"/>
                </a:lnTo>
                <a:lnTo>
                  <a:pt x="55" y="63"/>
                </a:lnTo>
                <a:lnTo>
                  <a:pt x="79" y="15"/>
                </a:lnTo>
                <a:lnTo>
                  <a:pt x="118" y="0"/>
                </a:lnTo>
                <a:lnTo>
                  <a:pt x="164" y="15"/>
                </a:lnTo>
                <a:lnTo>
                  <a:pt x="204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5"/>
          <p:cNvSpPr>
            <a:spLocks noChangeAspect="1"/>
          </p:cNvSpPr>
          <p:nvPr/>
        </p:nvSpPr>
        <p:spPr bwMode="auto">
          <a:xfrm>
            <a:off x="774709" y="4290738"/>
            <a:ext cx="659524" cy="527219"/>
          </a:xfrm>
          <a:custGeom>
            <a:avLst/>
            <a:gdLst>
              <a:gd name="T0" fmla="*/ 0 w 370"/>
              <a:gd name="T1" fmla="*/ 86993 h 273"/>
              <a:gd name="T2" fmla="*/ 132764 w 370"/>
              <a:gd name="T3" fmla="*/ 56289 h 273"/>
              <a:gd name="T4" fmla="*/ 144309 w 370"/>
              <a:gd name="T5" fmla="*/ 0 h 273"/>
              <a:gd name="T6" fmla="*/ 149119 w 370"/>
              <a:gd name="T7" fmla="*/ 0 h 273"/>
              <a:gd name="T8" fmla="*/ 210691 w 370"/>
              <a:gd name="T9" fmla="*/ 12281 h 273"/>
              <a:gd name="T10" fmla="*/ 210691 w 370"/>
              <a:gd name="T11" fmla="*/ 49125 h 273"/>
              <a:gd name="T12" fmla="*/ 210691 w 370"/>
              <a:gd name="T13" fmla="*/ 131001 h 273"/>
              <a:gd name="T14" fmla="*/ 259756 w 370"/>
              <a:gd name="T15" fmla="*/ 131001 h 273"/>
              <a:gd name="T16" fmla="*/ 249173 w 370"/>
              <a:gd name="T17" fmla="*/ 148399 h 273"/>
              <a:gd name="T18" fmla="*/ 254946 w 370"/>
              <a:gd name="T19" fmla="*/ 161704 h 273"/>
              <a:gd name="T20" fmla="*/ 237629 w 370"/>
              <a:gd name="T21" fmla="*/ 161704 h 273"/>
              <a:gd name="T22" fmla="*/ 193374 w 370"/>
              <a:gd name="T23" fmla="*/ 216970 h 273"/>
              <a:gd name="T24" fmla="*/ 171247 w 370"/>
              <a:gd name="T25" fmla="*/ 199571 h 273"/>
              <a:gd name="T26" fmla="*/ 154892 w 370"/>
              <a:gd name="T27" fmla="*/ 216970 h 273"/>
              <a:gd name="T28" fmla="*/ 17317 w 370"/>
              <a:gd name="T29" fmla="*/ 216970 h 273"/>
              <a:gd name="T30" fmla="*/ 0 w 370"/>
              <a:gd name="T31" fmla="*/ 86993 h 27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70" h="273">
                <a:moveTo>
                  <a:pt x="0" y="110"/>
                </a:moveTo>
                <a:lnTo>
                  <a:pt x="189" y="71"/>
                </a:lnTo>
                <a:lnTo>
                  <a:pt x="205" y="0"/>
                </a:lnTo>
                <a:lnTo>
                  <a:pt x="213" y="0"/>
                </a:lnTo>
                <a:lnTo>
                  <a:pt x="300" y="15"/>
                </a:lnTo>
                <a:lnTo>
                  <a:pt x="300" y="62"/>
                </a:lnTo>
                <a:lnTo>
                  <a:pt x="300" y="165"/>
                </a:lnTo>
                <a:lnTo>
                  <a:pt x="370" y="165"/>
                </a:lnTo>
                <a:lnTo>
                  <a:pt x="355" y="187"/>
                </a:lnTo>
                <a:lnTo>
                  <a:pt x="363" y="203"/>
                </a:lnTo>
                <a:lnTo>
                  <a:pt x="339" y="203"/>
                </a:lnTo>
                <a:lnTo>
                  <a:pt x="276" y="273"/>
                </a:lnTo>
                <a:lnTo>
                  <a:pt x="244" y="251"/>
                </a:lnTo>
                <a:lnTo>
                  <a:pt x="221" y="273"/>
                </a:lnTo>
                <a:lnTo>
                  <a:pt x="24" y="273"/>
                </a:lnTo>
                <a:lnTo>
                  <a:pt x="0" y="11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6"/>
          <p:cNvSpPr>
            <a:spLocks noChangeAspect="1"/>
          </p:cNvSpPr>
          <p:nvPr/>
        </p:nvSpPr>
        <p:spPr bwMode="auto">
          <a:xfrm>
            <a:off x="860094" y="2682119"/>
            <a:ext cx="362149" cy="317530"/>
          </a:xfrm>
          <a:custGeom>
            <a:avLst/>
            <a:gdLst>
              <a:gd name="T0" fmla="*/ 137699 w 204"/>
              <a:gd name="T1" fmla="*/ 0 h 164"/>
              <a:gd name="T2" fmla="*/ 143477 w 204"/>
              <a:gd name="T3" fmla="*/ 12343 h 164"/>
              <a:gd name="T4" fmla="*/ 131922 w 204"/>
              <a:gd name="T5" fmla="*/ 12343 h 164"/>
              <a:gd name="T6" fmla="*/ 116515 w 204"/>
              <a:gd name="T7" fmla="*/ 67889 h 164"/>
              <a:gd name="T8" fmla="*/ 100145 w 204"/>
              <a:gd name="T9" fmla="*/ 67889 h 164"/>
              <a:gd name="T10" fmla="*/ 100145 w 204"/>
              <a:gd name="T11" fmla="*/ 105948 h 164"/>
              <a:gd name="T12" fmla="*/ 66442 w 204"/>
              <a:gd name="T13" fmla="*/ 105948 h 164"/>
              <a:gd name="T14" fmla="*/ 55850 w 204"/>
              <a:gd name="T15" fmla="*/ 131664 h 164"/>
              <a:gd name="T16" fmla="*/ 27925 w 204"/>
              <a:gd name="T17" fmla="*/ 119320 h 164"/>
              <a:gd name="T18" fmla="*/ 27925 w 204"/>
              <a:gd name="T19" fmla="*/ 75089 h 164"/>
              <a:gd name="T20" fmla="*/ 0 w 204"/>
              <a:gd name="T21" fmla="*/ 75089 h 164"/>
              <a:gd name="T22" fmla="*/ 0 w 204"/>
              <a:gd name="T23" fmla="*/ 0 h 164"/>
              <a:gd name="T24" fmla="*/ 137699 w 204"/>
              <a:gd name="T25" fmla="*/ 0 h 16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" h="164">
                <a:moveTo>
                  <a:pt x="196" y="0"/>
                </a:moveTo>
                <a:lnTo>
                  <a:pt x="204" y="15"/>
                </a:lnTo>
                <a:lnTo>
                  <a:pt x="188" y="15"/>
                </a:lnTo>
                <a:lnTo>
                  <a:pt x="165" y="85"/>
                </a:lnTo>
                <a:lnTo>
                  <a:pt x="142" y="85"/>
                </a:lnTo>
                <a:lnTo>
                  <a:pt x="142" y="132"/>
                </a:lnTo>
                <a:lnTo>
                  <a:pt x="95" y="132"/>
                </a:lnTo>
                <a:lnTo>
                  <a:pt x="79" y="164"/>
                </a:lnTo>
                <a:lnTo>
                  <a:pt x="40" y="148"/>
                </a:lnTo>
                <a:lnTo>
                  <a:pt x="40" y="93"/>
                </a:lnTo>
                <a:lnTo>
                  <a:pt x="0" y="93"/>
                </a:lnTo>
                <a:lnTo>
                  <a:pt x="0" y="0"/>
                </a:lnTo>
                <a:lnTo>
                  <a:pt x="196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7"/>
          <p:cNvSpPr>
            <a:spLocks noChangeAspect="1"/>
          </p:cNvSpPr>
          <p:nvPr/>
        </p:nvSpPr>
        <p:spPr bwMode="auto">
          <a:xfrm>
            <a:off x="4449201" y="8020213"/>
            <a:ext cx="656581" cy="988536"/>
          </a:xfrm>
          <a:custGeom>
            <a:avLst/>
            <a:gdLst>
              <a:gd name="T0" fmla="*/ 225246 w 370"/>
              <a:gd name="T1" fmla="*/ 143990 h 510"/>
              <a:gd name="T2" fmla="*/ 220454 w 370"/>
              <a:gd name="T3" fmla="*/ 169702 h 510"/>
              <a:gd name="T4" fmla="*/ 197450 w 370"/>
              <a:gd name="T5" fmla="*/ 162503 h 510"/>
              <a:gd name="T6" fmla="*/ 191699 w 370"/>
              <a:gd name="T7" fmla="*/ 162503 h 510"/>
              <a:gd name="T8" fmla="*/ 197450 w 370"/>
              <a:gd name="T9" fmla="*/ 182044 h 510"/>
              <a:gd name="T10" fmla="*/ 191699 w 370"/>
              <a:gd name="T11" fmla="*/ 182044 h 510"/>
              <a:gd name="T12" fmla="*/ 181155 w 370"/>
              <a:gd name="T13" fmla="*/ 239640 h 510"/>
              <a:gd name="T14" fmla="*/ 203201 w 370"/>
              <a:gd name="T15" fmla="*/ 290036 h 510"/>
              <a:gd name="T16" fmla="*/ 197450 w 370"/>
              <a:gd name="T17" fmla="*/ 340433 h 510"/>
              <a:gd name="T18" fmla="*/ 181155 w 370"/>
              <a:gd name="T19" fmla="*/ 365117 h 510"/>
              <a:gd name="T20" fmla="*/ 181155 w 370"/>
              <a:gd name="T21" fmla="*/ 403171 h 510"/>
              <a:gd name="T22" fmla="*/ 175405 w 370"/>
              <a:gd name="T23" fmla="*/ 409342 h 510"/>
              <a:gd name="T24" fmla="*/ 126521 w 370"/>
              <a:gd name="T25" fmla="*/ 409342 h 510"/>
              <a:gd name="T26" fmla="*/ 110227 w 370"/>
              <a:gd name="T27" fmla="*/ 403171 h 510"/>
              <a:gd name="T28" fmla="*/ 104476 w 370"/>
              <a:gd name="T29" fmla="*/ 365117 h 510"/>
              <a:gd name="T30" fmla="*/ 104476 w 370"/>
              <a:gd name="T31" fmla="*/ 334262 h 510"/>
              <a:gd name="T32" fmla="*/ 88182 w 370"/>
              <a:gd name="T33" fmla="*/ 308549 h 510"/>
              <a:gd name="T34" fmla="*/ 104476 w 370"/>
              <a:gd name="T35" fmla="*/ 290036 h 510"/>
              <a:gd name="T36" fmla="*/ 131314 w 370"/>
              <a:gd name="T37" fmla="*/ 162503 h 510"/>
              <a:gd name="T38" fmla="*/ 0 w 370"/>
              <a:gd name="T39" fmla="*/ 162503 h 510"/>
              <a:gd name="T40" fmla="*/ 0 w 370"/>
              <a:gd name="T41" fmla="*/ 38054 h 510"/>
              <a:gd name="T42" fmla="*/ 137065 w 370"/>
              <a:gd name="T43" fmla="*/ 38054 h 510"/>
              <a:gd name="T44" fmla="*/ 159110 w 370"/>
              <a:gd name="T45" fmla="*/ 38054 h 510"/>
              <a:gd name="T46" fmla="*/ 175405 w 370"/>
              <a:gd name="T47" fmla="*/ 0 h 510"/>
              <a:gd name="T48" fmla="*/ 241541 w 370"/>
              <a:gd name="T49" fmla="*/ 18513 h 510"/>
              <a:gd name="T50" fmla="*/ 247292 w 370"/>
              <a:gd name="T51" fmla="*/ 24684 h 510"/>
              <a:gd name="T52" fmla="*/ 247292 w 370"/>
              <a:gd name="T53" fmla="*/ 50396 h 510"/>
              <a:gd name="T54" fmla="*/ 257835 w 370"/>
              <a:gd name="T55" fmla="*/ 62738 h 510"/>
              <a:gd name="T56" fmla="*/ 247292 w 370"/>
              <a:gd name="T57" fmla="*/ 93593 h 510"/>
              <a:gd name="T58" fmla="*/ 257835 w 370"/>
              <a:gd name="T59" fmla="*/ 93593 h 510"/>
              <a:gd name="T60" fmla="*/ 247292 w 370"/>
              <a:gd name="T61" fmla="*/ 143990 h 510"/>
              <a:gd name="T62" fmla="*/ 225246 w 370"/>
              <a:gd name="T63" fmla="*/ 143990 h 51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70" h="510">
                <a:moveTo>
                  <a:pt x="323" y="180"/>
                </a:moveTo>
                <a:lnTo>
                  <a:pt x="316" y="212"/>
                </a:lnTo>
                <a:lnTo>
                  <a:pt x="284" y="203"/>
                </a:lnTo>
                <a:lnTo>
                  <a:pt x="275" y="203"/>
                </a:lnTo>
                <a:lnTo>
                  <a:pt x="284" y="227"/>
                </a:lnTo>
                <a:lnTo>
                  <a:pt x="275" y="227"/>
                </a:lnTo>
                <a:lnTo>
                  <a:pt x="260" y="298"/>
                </a:lnTo>
                <a:lnTo>
                  <a:pt x="292" y="361"/>
                </a:lnTo>
                <a:lnTo>
                  <a:pt x="284" y="424"/>
                </a:lnTo>
                <a:lnTo>
                  <a:pt x="260" y="455"/>
                </a:lnTo>
                <a:lnTo>
                  <a:pt x="260" y="502"/>
                </a:lnTo>
                <a:lnTo>
                  <a:pt x="252" y="510"/>
                </a:lnTo>
                <a:lnTo>
                  <a:pt x="181" y="510"/>
                </a:lnTo>
                <a:lnTo>
                  <a:pt x="158" y="502"/>
                </a:lnTo>
                <a:lnTo>
                  <a:pt x="150" y="455"/>
                </a:lnTo>
                <a:lnTo>
                  <a:pt x="150" y="416"/>
                </a:lnTo>
                <a:lnTo>
                  <a:pt x="126" y="384"/>
                </a:lnTo>
                <a:lnTo>
                  <a:pt x="150" y="361"/>
                </a:lnTo>
                <a:lnTo>
                  <a:pt x="189" y="203"/>
                </a:lnTo>
                <a:lnTo>
                  <a:pt x="0" y="203"/>
                </a:lnTo>
                <a:lnTo>
                  <a:pt x="0" y="47"/>
                </a:lnTo>
                <a:lnTo>
                  <a:pt x="197" y="47"/>
                </a:lnTo>
                <a:lnTo>
                  <a:pt x="229" y="47"/>
                </a:lnTo>
                <a:lnTo>
                  <a:pt x="252" y="0"/>
                </a:lnTo>
                <a:lnTo>
                  <a:pt x="346" y="23"/>
                </a:lnTo>
                <a:lnTo>
                  <a:pt x="355" y="31"/>
                </a:lnTo>
                <a:lnTo>
                  <a:pt x="355" y="63"/>
                </a:lnTo>
                <a:lnTo>
                  <a:pt x="370" y="78"/>
                </a:lnTo>
                <a:lnTo>
                  <a:pt x="355" y="117"/>
                </a:lnTo>
                <a:lnTo>
                  <a:pt x="370" y="117"/>
                </a:lnTo>
                <a:lnTo>
                  <a:pt x="355" y="180"/>
                </a:lnTo>
                <a:lnTo>
                  <a:pt x="323" y="18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9" name="Freeform 28"/>
          <p:cNvSpPr>
            <a:spLocks noChangeAspect="1"/>
          </p:cNvSpPr>
          <p:nvPr/>
        </p:nvSpPr>
        <p:spPr bwMode="auto">
          <a:xfrm>
            <a:off x="6018517" y="6974762"/>
            <a:ext cx="164881" cy="167752"/>
          </a:xfrm>
          <a:custGeom>
            <a:avLst/>
            <a:gdLst>
              <a:gd name="T0" fmla="*/ 0 w 93"/>
              <a:gd name="T1" fmla="*/ 56472 h 86"/>
              <a:gd name="T2" fmla="*/ 5699 w 93"/>
              <a:gd name="T3" fmla="*/ 37990 h 86"/>
              <a:gd name="T4" fmla="*/ 0 w 93"/>
              <a:gd name="T5" fmla="*/ 18482 h 86"/>
              <a:gd name="T6" fmla="*/ 5699 w 93"/>
              <a:gd name="T7" fmla="*/ 0 h 86"/>
              <a:gd name="T8" fmla="*/ 11398 w 93"/>
              <a:gd name="T9" fmla="*/ 0 h 86"/>
              <a:gd name="T10" fmla="*/ 31343 w 93"/>
              <a:gd name="T11" fmla="*/ 0 h 86"/>
              <a:gd name="T12" fmla="*/ 47490 w 93"/>
              <a:gd name="T13" fmla="*/ 12321 h 86"/>
              <a:gd name="T14" fmla="*/ 47490 w 93"/>
              <a:gd name="T15" fmla="*/ 18482 h 86"/>
              <a:gd name="T16" fmla="*/ 63636 w 93"/>
              <a:gd name="T17" fmla="*/ 18482 h 86"/>
              <a:gd name="T18" fmla="*/ 47490 w 93"/>
              <a:gd name="T19" fmla="*/ 43124 h 86"/>
              <a:gd name="T20" fmla="*/ 20896 w 93"/>
              <a:gd name="T21" fmla="*/ 68793 h 86"/>
              <a:gd name="T22" fmla="*/ 5699 w 93"/>
              <a:gd name="T23" fmla="*/ 56472 h 86"/>
              <a:gd name="T24" fmla="*/ 0 w 93"/>
              <a:gd name="T25" fmla="*/ 56472 h 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3" h="86">
                <a:moveTo>
                  <a:pt x="0" y="70"/>
                </a:moveTo>
                <a:lnTo>
                  <a:pt x="8" y="47"/>
                </a:lnTo>
                <a:lnTo>
                  <a:pt x="0" y="23"/>
                </a:lnTo>
                <a:lnTo>
                  <a:pt x="8" y="0"/>
                </a:lnTo>
                <a:lnTo>
                  <a:pt x="16" y="0"/>
                </a:lnTo>
                <a:lnTo>
                  <a:pt x="46" y="0"/>
                </a:lnTo>
                <a:lnTo>
                  <a:pt x="70" y="16"/>
                </a:lnTo>
                <a:lnTo>
                  <a:pt x="70" y="23"/>
                </a:lnTo>
                <a:lnTo>
                  <a:pt x="93" y="23"/>
                </a:lnTo>
                <a:lnTo>
                  <a:pt x="70" y="54"/>
                </a:lnTo>
                <a:lnTo>
                  <a:pt x="31" y="86"/>
                </a:lnTo>
                <a:lnTo>
                  <a:pt x="8" y="70"/>
                </a:lnTo>
                <a:lnTo>
                  <a:pt x="0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29"/>
          <p:cNvSpPr>
            <a:spLocks noChangeAspect="1"/>
          </p:cNvSpPr>
          <p:nvPr/>
        </p:nvSpPr>
        <p:spPr bwMode="auto">
          <a:xfrm>
            <a:off x="6198118" y="6848949"/>
            <a:ext cx="114829" cy="107840"/>
          </a:xfrm>
          <a:custGeom>
            <a:avLst/>
            <a:gdLst>
              <a:gd name="T0" fmla="*/ 0 w 64"/>
              <a:gd name="T1" fmla="*/ 13395 h 55"/>
              <a:gd name="T2" fmla="*/ 4738 w 64"/>
              <a:gd name="T3" fmla="*/ 0 h 55"/>
              <a:gd name="T4" fmla="*/ 43589 w 64"/>
              <a:gd name="T5" fmla="*/ 19577 h 55"/>
              <a:gd name="T6" fmla="*/ 4738 w 64"/>
              <a:gd name="T7" fmla="*/ 44306 h 55"/>
              <a:gd name="T8" fmla="*/ 16109 w 64"/>
              <a:gd name="T9" fmla="*/ 38124 h 55"/>
              <a:gd name="T10" fmla="*/ 0 w 64"/>
              <a:gd name="T11" fmla="*/ 13395 h 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4" h="55">
                <a:moveTo>
                  <a:pt x="0" y="16"/>
                </a:moveTo>
                <a:lnTo>
                  <a:pt x="7" y="0"/>
                </a:lnTo>
                <a:lnTo>
                  <a:pt x="64" y="24"/>
                </a:lnTo>
                <a:lnTo>
                  <a:pt x="7" y="55"/>
                </a:lnTo>
                <a:lnTo>
                  <a:pt x="23" y="47"/>
                </a:lnTo>
                <a:lnTo>
                  <a:pt x="0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30"/>
          <p:cNvSpPr>
            <a:spLocks noChangeAspect="1"/>
          </p:cNvSpPr>
          <p:nvPr/>
        </p:nvSpPr>
        <p:spPr bwMode="auto">
          <a:xfrm>
            <a:off x="6324724" y="6762076"/>
            <a:ext cx="82441" cy="86872"/>
          </a:xfrm>
          <a:custGeom>
            <a:avLst/>
            <a:gdLst>
              <a:gd name="T0" fmla="*/ 31751 w 48"/>
              <a:gd name="T1" fmla="*/ 0 h 45"/>
              <a:gd name="T2" fmla="*/ 31751 w 48"/>
              <a:gd name="T3" fmla="*/ 5125 h 45"/>
              <a:gd name="T4" fmla="*/ 0 w 48"/>
              <a:gd name="T5" fmla="*/ 35877 h 45"/>
              <a:gd name="T6" fmla="*/ 0 w 48"/>
              <a:gd name="T7" fmla="*/ 5125 h 45"/>
              <a:gd name="T8" fmla="*/ 31751 w 48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" h="45">
                <a:moveTo>
                  <a:pt x="48" y="0"/>
                </a:moveTo>
                <a:lnTo>
                  <a:pt x="48" y="7"/>
                </a:lnTo>
                <a:lnTo>
                  <a:pt x="0" y="45"/>
                </a:lnTo>
                <a:lnTo>
                  <a:pt x="0" y="7"/>
                </a:lnTo>
                <a:lnTo>
                  <a:pt x="48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31"/>
          <p:cNvSpPr>
            <a:spLocks noChangeAspect="1"/>
          </p:cNvSpPr>
          <p:nvPr/>
        </p:nvSpPr>
        <p:spPr bwMode="auto">
          <a:xfrm>
            <a:off x="6183397" y="6672210"/>
            <a:ext cx="129550" cy="164757"/>
          </a:xfrm>
          <a:custGeom>
            <a:avLst/>
            <a:gdLst>
              <a:gd name="T0" fmla="*/ 11646 w 72"/>
              <a:gd name="T1" fmla="*/ 36411 h 86"/>
              <a:gd name="T2" fmla="*/ 0 w 72"/>
              <a:gd name="T3" fmla="*/ 18206 h 86"/>
              <a:gd name="T4" fmla="*/ 6793 w 72"/>
              <a:gd name="T5" fmla="*/ 0 h 86"/>
              <a:gd name="T6" fmla="*/ 28144 w 72"/>
              <a:gd name="T7" fmla="*/ 12137 h 86"/>
              <a:gd name="T8" fmla="*/ 51435 w 72"/>
              <a:gd name="T9" fmla="*/ 24274 h 86"/>
              <a:gd name="T10" fmla="*/ 45612 w 72"/>
              <a:gd name="T11" fmla="*/ 48549 h 86"/>
              <a:gd name="T12" fmla="*/ 28144 w 72"/>
              <a:gd name="T13" fmla="*/ 41469 h 86"/>
              <a:gd name="T14" fmla="*/ 28144 w 72"/>
              <a:gd name="T15" fmla="*/ 60686 h 86"/>
              <a:gd name="T16" fmla="*/ 45612 w 72"/>
              <a:gd name="T17" fmla="*/ 60686 h 86"/>
              <a:gd name="T18" fmla="*/ 28144 w 72"/>
              <a:gd name="T19" fmla="*/ 66754 h 86"/>
              <a:gd name="T20" fmla="*/ 11646 w 72"/>
              <a:gd name="T21" fmla="*/ 60686 h 86"/>
              <a:gd name="T22" fmla="*/ 11646 w 72"/>
              <a:gd name="T23" fmla="*/ 36411 h 8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2" h="86">
                <a:moveTo>
                  <a:pt x="16" y="47"/>
                </a:moveTo>
                <a:lnTo>
                  <a:pt x="0" y="23"/>
                </a:lnTo>
                <a:lnTo>
                  <a:pt x="9" y="0"/>
                </a:lnTo>
                <a:lnTo>
                  <a:pt x="40" y="15"/>
                </a:lnTo>
                <a:lnTo>
                  <a:pt x="72" y="31"/>
                </a:lnTo>
                <a:lnTo>
                  <a:pt x="64" y="63"/>
                </a:lnTo>
                <a:lnTo>
                  <a:pt x="40" y="54"/>
                </a:lnTo>
                <a:lnTo>
                  <a:pt x="40" y="78"/>
                </a:lnTo>
                <a:lnTo>
                  <a:pt x="64" y="78"/>
                </a:lnTo>
                <a:lnTo>
                  <a:pt x="40" y="86"/>
                </a:lnTo>
                <a:lnTo>
                  <a:pt x="16" y="78"/>
                </a:lnTo>
                <a:lnTo>
                  <a:pt x="16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>
            <a:spLocks noChangeAspect="1"/>
          </p:cNvSpPr>
          <p:nvPr/>
        </p:nvSpPr>
        <p:spPr bwMode="auto">
          <a:xfrm>
            <a:off x="6212840" y="6672210"/>
            <a:ext cx="209045" cy="101849"/>
          </a:xfrm>
          <a:custGeom>
            <a:avLst/>
            <a:gdLst>
              <a:gd name="T0" fmla="*/ 44199 w 118"/>
              <a:gd name="T1" fmla="*/ 36703 h 53"/>
              <a:gd name="T2" fmla="*/ 33630 w 118"/>
              <a:gd name="T3" fmla="*/ 18352 h 53"/>
              <a:gd name="T4" fmla="*/ 0 w 118"/>
              <a:gd name="T5" fmla="*/ 0 h 53"/>
              <a:gd name="T6" fmla="*/ 60533 w 118"/>
              <a:gd name="T7" fmla="*/ 23449 h 53"/>
              <a:gd name="T8" fmla="*/ 82633 w 118"/>
              <a:gd name="T9" fmla="*/ 23449 h 53"/>
              <a:gd name="T10" fmla="*/ 76868 w 118"/>
              <a:gd name="T11" fmla="*/ 41801 h 53"/>
              <a:gd name="T12" fmla="*/ 76868 w 118"/>
              <a:gd name="T13" fmla="*/ 36703 h 53"/>
              <a:gd name="T14" fmla="*/ 44199 w 118"/>
              <a:gd name="T15" fmla="*/ 36703 h 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8" h="53">
                <a:moveTo>
                  <a:pt x="63" y="46"/>
                </a:moveTo>
                <a:lnTo>
                  <a:pt x="48" y="23"/>
                </a:lnTo>
                <a:lnTo>
                  <a:pt x="0" y="0"/>
                </a:lnTo>
                <a:lnTo>
                  <a:pt x="87" y="30"/>
                </a:lnTo>
                <a:lnTo>
                  <a:pt x="118" y="30"/>
                </a:lnTo>
                <a:lnTo>
                  <a:pt x="110" y="53"/>
                </a:lnTo>
                <a:lnTo>
                  <a:pt x="110" y="46"/>
                </a:lnTo>
                <a:lnTo>
                  <a:pt x="63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3"/>
          <p:cNvSpPr>
            <a:spLocks noChangeAspect="1"/>
          </p:cNvSpPr>
          <p:nvPr/>
        </p:nvSpPr>
        <p:spPr bwMode="auto">
          <a:xfrm>
            <a:off x="5750583" y="6444547"/>
            <a:ext cx="491700" cy="512242"/>
          </a:xfrm>
          <a:custGeom>
            <a:avLst/>
            <a:gdLst>
              <a:gd name="T0" fmla="*/ 110016 w 277"/>
              <a:gd name="T1" fmla="*/ 37022 h 264"/>
              <a:gd name="T2" fmla="*/ 110016 w 277"/>
              <a:gd name="T3" fmla="*/ 43192 h 264"/>
              <a:gd name="T4" fmla="*/ 115756 w 277"/>
              <a:gd name="T5" fmla="*/ 12341 h 264"/>
              <a:gd name="T6" fmla="*/ 132019 w 277"/>
              <a:gd name="T7" fmla="*/ 37022 h 264"/>
              <a:gd name="T8" fmla="*/ 126279 w 277"/>
              <a:gd name="T9" fmla="*/ 37022 h 264"/>
              <a:gd name="T10" fmla="*/ 126279 w 277"/>
              <a:gd name="T11" fmla="*/ 43192 h 264"/>
              <a:gd name="T12" fmla="*/ 126279 w 277"/>
              <a:gd name="T13" fmla="*/ 56561 h 264"/>
              <a:gd name="T14" fmla="*/ 110016 w 277"/>
              <a:gd name="T15" fmla="*/ 43192 h 264"/>
              <a:gd name="T16" fmla="*/ 110016 w 277"/>
              <a:gd name="T17" fmla="*/ 37022 h 264"/>
              <a:gd name="T18" fmla="*/ 126279 w 277"/>
              <a:gd name="T19" fmla="*/ 68901 h 264"/>
              <a:gd name="T20" fmla="*/ 154022 w 277"/>
              <a:gd name="T21" fmla="*/ 86384 h 264"/>
              <a:gd name="T22" fmla="*/ 180808 w 277"/>
              <a:gd name="T23" fmla="*/ 86384 h 264"/>
              <a:gd name="T24" fmla="*/ 159762 w 277"/>
              <a:gd name="T25" fmla="*/ 112093 h 264"/>
              <a:gd name="T26" fmla="*/ 176025 w 277"/>
              <a:gd name="T27" fmla="*/ 136774 h 264"/>
              <a:gd name="T28" fmla="*/ 180808 w 277"/>
              <a:gd name="T29" fmla="*/ 155285 h 264"/>
              <a:gd name="T30" fmla="*/ 192288 w 277"/>
              <a:gd name="T31" fmla="*/ 167626 h 264"/>
              <a:gd name="T32" fmla="*/ 170285 w 277"/>
              <a:gd name="T33" fmla="*/ 167626 h 264"/>
              <a:gd name="T34" fmla="*/ 170285 w 277"/>
              <a:gd name="T35" fmla="*/ 187165 h 264"/>
              <a:gd name="T36" fmla="*/ 154022 w 277"/>
              <a:gd name="T37" fmla="*/ 205676 h 264"/>
              <a:gd name="T38" fmla="*/ 137759 w 277"/>
              <a:gd name="T39" fmla="*/ 167626 h 264"/>
              <a:gd name="T40" fmla="*/ 132019 w 277"/>
              <a:gd name="T41" fmla="*/ 167626 h 264"/>
              <a:gd name="T42" fmla="*/ 137759 w 277"/>
              <a:gd name="T43" fmla="*/ 187165 h 264"/>
              <a:gd name="T44" fmla="*/ 132019 w 277"/>
              <a:gd name="T45" fmla="*/ 187165 h 264"/>
              <a:gd name="T46" fmla="*/ 126279 w 277"/>
              <a:gd name="T47" fmla="*/ 167626 h 264"/>
              <a:gd name="T48" fmla="*/ 115756 w 277"/>
              <a:gd name="T49" fmla="*/ 180995 h 264"/>
              <a:gd name="T50" fmla="*/ 104276 w 277"/>
              <a:gd name="T51" fmla="*/ 162484 h 264"/>
              <a:gd name="T52" fmla="*/ 104276 w 277"/>
              <a:gd name="T53" fmla="*/ 167626 h 264"/>
              <a:gd name="T54" fmla="*/ 126279 w 277"/>
              <a:gd name="T55" fmla="*/ 180995 h 264"/>
              <a:gd name="T56" fmla="*/ 126279 w 277"/>
              <a:gd name="T57" fmla="*/ 187165 h 264"/>
              <a:gd name="T58" fmla="*/ 110016 w 277"/>
              <a:gd name="T59" fmla="*/ 187165 h 264"/>
              <a:gd name="T60" fmla="*/ 115756 w 277"/>
              <a:gd name="T61" fmla="*/ 192307 h 264"/>
              <a:gd name="T62" fmla="*/ 137759 w 277"/>
              <a:gd name="T63" fmla="*/ 192307 h 264"/>
              <a:gd name="T64" fmla="*/ 137759 w 277"/>
              <a:gd name="T65" fmla="*/ 211846 h 264"/>
              <a:gd name="T66" fmla="*/ 115756 w 277"/>
              <a:gd name="T67" fmla="*/ 205676 h 264"/>
              <a:gd name="T68" fmla="*/ 104276 w 277"/>
              <a:gd name="T69" fmla="*/ 187165 h 264"/>
              <a:gd name="T70" fmla="*/ 93752 w 277"/>
              <a:gd name="T71" fmla="*/ 187165 h 264"/>
              <a:gd name="T72" fmla="*/ 88012 w 277"/>
              <a:gd name="T73" fmla="*/ 167626 h 264"/>
              <a:gd name="T74" fmla="*/ 71749 w 277"/>
              <a:gd name="T75" fmla="*/ 192307 h 264"/>
              <a:gd name="T76" fmla="*/ 71749 w 277"/>
              <a:gd name="T77" fmla="*/ 180995 h 264"/>
              <a:gd name="T78" fmla="*/ 54529 w 277"/>
              <a:gd name="T79" fmla="*/ 187165 h 264"/>
              <a:gd name="T80" fmla="*/ 66009 w 277"/>
              <a:gd name="T81" fmla="*/ 167626 h 264"/>
              <a:gd name="T82" fmla="*/ 49746 w 277"/>
              <a:gd name="T83" fmla="*/ 162484 h 264"/>
              <a:gd name="T84" fmla="*/ 49746 w 277"/>
              <a:gd name="T85" fmla="*/ 142945 h 264"/>
              <a:gd name="T86" fmla="*/ 5740 w 277"/>
              <a:gd name="T87" fmla="*/ 104895 h 264"/>
              <a:gd name="T88" fmla="*/ 0 w 277"/>
              <a:gd name="T89" fmla="*/ 68901 h 264"/>
              <a:gd name="T90" fmla="*/ 93752 w 277"/>
              <a:gd name="T91" fmla="*/ 0 h 264"/>
              <a:gd name="T92" fmla="*/ 110016 w 277"/>
              <a:gd name="T93" fmla="*/ 0 h 264"/>
              <a:gd name="T94" fmla="*/ 110016 w 277"/>
              <a:gd name="T95" fmla="*/ 37022 h 26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77" h="264">
                <a:moveTo>
                  <a:pt x="158" y="46"/>
                </a:moveTo>
                <a:lnTo>
                  <a:pt x="158" y="54"/>
                </a:lnTo>
                <a:lnTo>
                  <a:pt x="167" y="15"/>
                </a:lnTo>
                <a:lnTo>
                  <a:pt x="190" y="46"/>
                </a:lnTo>
                <a:lnTo>
                  <a:pt x="182" y="46"/>
                </a:lnTo>
                <a:lnTo>
                  <a:pt x="182" y="54"/>
                </a:lnTo>
                <a:lnTo>
                  <a:pt x="182" y="70"/>
                </a:lnTo>
                <a:lnTo>
                  <a:pt x="158" y="54"/>
                </a:lnTo>
                <a:lnTo>
                  <a:pt x="158" y="46"/>
                </a:lnTo>
                <a:lnTo>
                  <a:pt x="182" y="86"/>
                </a:lnTo>
                <a:lnTo>
                  <a:pt x="222" y="108"/>
                </a:lnTo>
                <a:lnTo>
                  <a:pt x="261" y="108"/>
                </a:lnTo>
                <a:lnTo>
                  <a:pt x="230" y="140"/>
                </a:lnTo>
                <a:lnTo>
                  <a:pt x="254" y="170"/>
                </a:lnTo>
                <a:lnTo>
                  <a:pt x="261" y="194"/>
                </a:lnTo>
                <a:lnTo>
                  <a:pt x="277" y="209"/>
                </a:lnTo>
                <a:lnTo>
                  <a:pt x="245" y="209"/>
                </a:lnTo>
                <a:lnTo>
                  <a:pt x="245" y="233"/>
                </a:lnTo>
                <a:lnTo>
                  <a:pt x="222" y="256"/>
                </a:lnTo>
                <a:lnTo>
                  <a:pt x="198" y="209"/>
                </a:lnTo>
                <a:lnTo>
                  <a:pt x="190" y="209"/>
                </a:lnTo>
                <a:lnTo>
                  <a:pt x="198" y="233"/>
                </a:lnTo>
                <a:lnTo>
                  <a:pt x="190" y="233"/>
                </a:lnTo>
                <a:lnTo>
                  <a:pt x="182" y="209"/>
                </a:lnTo>
                <a:lnTo>
                  <a:pt x="167" y="225"/>
                </a:lnTo>
                <a:lnTo>
                  <a:pt x="150" y="202"/>
                </a:lnTo>
                <a:lnTo>
                  <a:pt x="150" y="209"/>
                </a:lnTo>
                <a:lnTo>
                  <a:pt x="182" y="225"/>
                </a:lnTo>
                <a:lnTo>
                  <a:pt x="182" y="233"/>
                </a:lnTo>
                <a:lnTo>
                  <a:pt x="158" y="233"/>
                </a:lnTo>
                <a:lnTo>
                  <a:pt x="167" y="240"/>
                </a:lnTo>
                <a:lnTo>
                  <a:pt x="198" y="240"/>
                </a:lnTo>
                <a:lnTo>
                  <a:pt x="198" y="264"/>
                </a:lnTo>
                <a:lnTo>
                  <a:pt x="167" y="256"/>
                </a:lnTo>
                <a:lnTo>
                  <a:pt x="150" y="233"/>
                </a:lnTo>
                <a:lnTo>
                  <a:pt x="135" y="233"/>
                </a:lnTo>
                <a:lnTo>
                  <a:pt x="127" y="209"/>
                </a:lnTo>
                <a:lnTo>
                  <a:pt x="104" y="240"/>
                </a:lnTo>
                <a:lnTo>
                  <a:pt x="104" y="225"/>
                </a:lnTo>
                <a:lnTo>
                  <a:pt x="79" y="233"/>
                </a:lnTo>
                <a:lnTo>
                  <a:pt x="95" y="209"/>
                </a:lnTo>
                <a:lnTo>
                  <a:pt x="72" y="202"/>
                </a:lnTo>
                <a:lnTo>
                  <a:pt x="72" y="178"/>
                </a:lnTo>
                <a:lnTo>
                  <a:pt x="8" y="131"/>
                </a:lnTo>
                <a:lnTo>
                  <a:pt x="0" y="86"/>
                </a:lnTo>
                <a:lnTo>
                  <a:pt x="135" y="0"/>
                </a:lnTo>
                <a:lnTo>
                  <a:pt x="158" y="0"/>
                </a:lnTo>
                <a:lnTo>
                  <a:pt x="158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34"/>
          <p:cNvSpPr>
            <a:spLocks noChangeAspect="1"/>
          </p:cNvSpPr>
          <p:nvPr/>
        </p:nvSpPr>
        <p:spPr bwMode="auto">
          <a:xfrm>
            <a:off x="6030293" y="6471508"/>
            <a:ext cx="55941" cy="107840"/>
          </a:xfrm>
          <a:custGeom>
            <a:avLst/>
            <a:gdLst>
              <a:gd name="T0" fmla="*/ 5513 w 33"/>
              <a:gd name="T1" fmla="*/ 0 h 55"/>
              <a:gd name="T2" fmla="*/ 21134 w 33"/>
              <a:gd name="T3" fmla="*/ 24729 h 55"/>
              <a:gd name="T4" fmla="*/ 15621 w 33"/>
              <a:gd name="T5" fmla="*/ 24729 h 55"/>
              <a:gd name="T6" fmla="*/ 15621 w 33"/>
              <a:gd name="T7" fmla="*/ 30911 h 55"/>
              <a:gd name="T8" fmla="*/ 15621 w 33"/>
              <a:gd name="T9" fmla="*/ 44306 h 55"/>
              <a:gd name="T10" fmla="*/ 0 w 33"/>
              <a:gd name="T11" fmla="*/ 30911 h 55"/>
              <a:gd name="T12" fmla="*/ 5513 w 33"/>
              <a:gd name="T13" fmla="*/ 0 h 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3" h="55">
                <a:moveTo>
                  <a:pt x="9" y="0"/>
                </a:moveTo>
                <a:lnTo>
                  <a:pt x="33" y="31"/>
                </a:lnTo>
                <a:lnTo>
                  <a:pt x="25" y="31"/>
                </a:lnTo>
                <a:lnTo>
                  <a:pt x="25" y="39"/>
                </a:lnTo>
                <a:lnTo>
                  <a:pt x="25" y="55"/>
                </a:lnTo>
                <a:lnTo>
                  <a:pt x="0" y="39"/>
                </a:lnTo>
                <a:lnTo>
                  <a:pt x="9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35"/>
          <p:cNvSpPr>
            <a:spLocks noChangeAspect="1"/>
          </p:cNvSpPr>
          <p:nvPr/>
        </p:nvSpPr>
        <p:spPr bwMode="auto">
          <a:xfrm>
            <a:off x="5750583" y="6444547"/>
            <a:ext cx="491700" cy="512242"/>
          </a:xfrm>
          <a:custGeom>
            <a:avLst/>
            <a:gdLst>
              <a:gd name="T0" fmla="*/ 110016 w 277"/>
              <a:gd name="T1" fmla="*/ 37022 h 264"/>
              <a:gd name="T2" fmla="*/ 126279 w 277"/>
              <a:gd name="T3" fmla="*/ 68901 h 264"/>
              <a:gd name="T4" fmla="*/ 154022 w 277"/>
              <a:gd name="T5" fmla="*/ 86384 h 264"/>
              <a:gd name="T6" fmla="*/ 180808 w 277"/>
              <a:gd name="T7" fmla="*/ 86384 h 264"/>
              <a:gd name="T8" fmla="*/ 159762 w 277"/>
              <a:gd name="T9" fmla="*/ 112093 h 264"/>
              <a:gd name="T10" fmla="*/ 176025 w 277"/>
              <a:gd name="T11" fmla="*/ 136774 h 264"/>
              <a:gd name="T12" fmla="*/ 180808 w 277"/>
              <a:gd name="T13" fmla="*/ 155285 h 264"/>
              <a:gd name="T14" fmla="*/ 192288 w 277"/>
              <a:gd name="T15" fmla="*/ 167626 h 264"/>
              <a:gd name="T16" fmla="*/ 170285 w 277"/>
              <a:gd name="T17" fmla="*/ 167626 h 264"/>
              <a:gd name="T18" fmla="*/ 170285 w 277"/>
              <a:gd name="T19" fmla="*/ 187165 h 264"/>
              <a:gd name="T20" fmla="*/ 154022 w 277"/>
              <a:gd name="T21" fmla="*/ 205676 h 264"/>
              <a:gd name="T22" fmla="*/ 137759 w 277"/>
              <a:gd name="T23" fmla="*/ 167626 h 264"/>
              <a:gd name="T24" fmla="*/ 132019 w 277"/>
              <a:gd name="T25" fmla="*/ 167626 h 264"/>
              <a:gd name="T26" fmla="*/ 137759 w 277"/>
              <a:gd name="T27" fmla="*/ 187165 h 264"/>
              <a:gd name="T28" fmla="*/ 132019 w 277"/>
              <a:gd name="T29" fmla="*/ 187165 h 264"/>
              <a:gd name="T30" fmla="*/ 126279 w 277"/>
              <a:gd name="T31" fmla="*/ 167626 h 264"/>
              <a:gd name="T32" fmla="*/ 115756 w 277"/>
              <a:gd name="T33" fmla="*/ 180995 h 264"/>
              <a:gd name="T34" fmla="*/ 104276 w 277"/>
              <a:gd name="T35" fmla="*/ 162484 h 264"/>
              <a:gd name="T36" fmla="*/ 104276 w 277"/>
              <a:gd name="T37" fmla="*/ 167626 h 264"/>
              <a:gd name="T38" fmla="*/ 126279 w 277"/>
              <a:gd name="T39" fmla="*/ 180995 h 264"/>
              <a:gd name="T40" fmla="*/ 126279 w 277"/>
              <a:gd name="T41" fmla="*/ 187165 h 264"/>
              <a:gd name="T42" fmla="*/ 110016 w 277"/>
              <a:gd name="T43" fmla="*/ 187165 h 264"/>
              <a:gd name="T44" fmla="*/ 115756 w 277"/>
              <a:gd name="T45" fmla="*/ 192307 h 264"/>
              <a:gd name="T46" fmla="*/ 137759 w 277"/>
              <a:gd name="T47" fmla="*/ 192307 h 264"/>
              <a:gd name="T48" fmla="*/ 137759 w 277"/>
              <a:gd name="T49" fmla="*/ 211846 h 264"/>
              <a:gd name="T50" fmla="*/ 115756 w 277"/>
              <a:gd name="T51" fmla="*/ 205676 h 264"/>
              <a:gd name="T52" fmla="*/ 104276 w 277"/>
              <a:gd name="T53" fmla="*/ 187165 h 264"/>
              <a:gd name="T54" fmla="*/ 93752 w 277"/>
              <a:gd name="T55" fmla="*/ 187165 h 264"/>
              <a:gd name="T56" fmla="*/ 88012 w 277"/>
              <a:gd name="T57" fmla="*/ 167626 h 264"/>
              <a:gd name="T58" fmla="*/ 71749 w 277"/>
              <a:gd name="T59" fmla="*/ 192307 h 264"/>
              <a:gd name="T60" fmla="*/ 71749 w 277"/>
              <a:gd name="T61" fmla="*/ 180995 h 264"/>
              <a:gd name="T62" fmla="*/ 54529 w 277"/>
              <a:gd name="T63" fmla="*/ 187165 h 264"/>
              <a:gd name="T64" fmla="*/ 66009 w 277"/>
              <a:gd name="T65" fmla="*/ 167626 h 264"/>
              <a:gd name="T66" fmla="*/ 49746 w 277"/>
              <a:gd name="T67" fmla="*/ 162484 h 264"/>
              <a:gd name="T68" fmla="*/ 49746 w 277"/>
              <a:gd name="T69" fmla="*/ 142945 h 264"/>
              <a:gd name="T70" fmla="*/ 5740 w 277"/>
              <a:gd name="T71" fmla="*/ 104895 h 264"/>
              <a:gd name="T72" fmla="*/ 0 w 277"/>
              <a:gd name="T73" fmla="*/ 68901 h 264"/>
              <a:gd name="T74" fmla="*/ 93752 w 277"/>
              <a:gd name="T75" fmla="*/ 0 h 264"/>
              <a:gd name="T76" fmla="*/ 110016 w 277"/>
              <a:gd name="T77" fmla="*/ 0 h 264"/>
              <a:gd name="T78" fmla="*/ 110016 w 277"/>
              <a:gd name="T79" fmla="*/ 37022 h 26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77" h="264">
                <a:moveTo>
                  <a:pt x="158" y="46"/>
                </a:moveTo>
                <a:lnTo>
                  <a:pt x="182" y="86"/>
                </a:lnTo>
                <a:lnTo>
                  <a:pt x="222" y="108"/>
                </a:lnTo>
                <a:lnTo>
                  <a:pt x="261" y="108"/>
                </a:lnTo>
                <a:lnTo>
                  <a:pt x="230" y="140"/>
                </a:lnTo>
                <a:lnTo>
                  <a:pt x="254" y="170"/>
                </a:lnTo>
                <a:lnTo>
                  <a:pt x="261" y="194"/>
                </a:lnTo>
                <a:lnTo>
                  <a:pt x="277" y="209"/>
                </a:lnTo>
                <a:lnTo>
                  <a:pt x="245" y="209"/>
                </a:lnTo>
                <a:lnTo>
                  <a:pt x="245" y="233"/>
                </a:lnTo>
                <a:lnTo>
                  <a:pt x="222" y="256"/>
                </a:lnTo>
                <a:lnTo>
                  <a:pt x="198" y="209"/>
                </a:lnTo>
                <a:lnTo>
                  <a:pt x="190" y="209"/>
                </a:lnTo>
                <a:lnTo>
                  <a:pt x="198" y="233"/>
                </a:lnTo>
                <a:lnTo>
                  <a:pt x="190" y="233"/>
                </a:lnTo>
                <a:lnTo>
                  <a:pt x="182" y="209"/>
                </a:lnTo>
                <a:lnTo>
                  <a:pt x="167" y="225"/>
                </a:lnTo>
                <a:lnTo>
                  <a:pt x="150" y="202"/>
                </a:lnTo>
                <a:lnTo>
                  <a:pt x="150" y="209"/>
                </a:lnTo>
                <a:lnTo>
                  <a:pt x="182" y="225"/>
                </a:lnTo>
                <a:lnTo>
                  <a:pt x="182" y="233"/>
                </a:lnTo>
                <a:lnTo>
                  <a:pt x="158" y="233"/>
                </a:lnTo>
                <a:lnTo>
                  <a:pt x="167" y="240"/>
                </a:lnTo>
                <a:lnTo>
                  <a:pt x="198" y="240"/>
                </a:lnTo>
                <a:lnTo>
                  <a:pt x="198" y="264"/>
                </a:lnTo>
                <a:lnTo>
                  <a:pt x="167" y="256"/>
                </a:lnTo>
                <a:lnTo>
                  <a:pt x="150" y="233"/>
                </a:lnTo>
                <a:lnTo>
                  <a:pt x="135" y="233"/>
                </a:lnTo>
                <a:lnTo>
                  <a:pt x="127" y="209"/>
                </a:lnTo>
                <a:lnTo>
                  <a:pt x="104" y="240"/>
                </a:lnTo>
                <a:lnTo>
                  <a:pt x="104" y="225"/>
                </a:lnTo>
                <a:lnTo>
                  <a:pt x="79" y="233"/>
                </a:lnTo>
                <a:lnTo>
                  <a:pt x="95" y="209"/>
                </a:lnTo>
                <a:lnTo>
                  <a:pt x="72" y="202"/>
                </a:lnTo>
                <a:lnTo>
                  <a:pt x="72" y="178"/>
                </a:lnTo>
                <a:lnTo>
                  <a:pt x="8" y="131"/>
                </a:lnTo>
                <a:lnTo>
                  <a:pt x="0" y="86"/>
                </a:lnTo>
                <a:lnTo>
                  <a:pt x="135" y="0"/>
                </a:lnTo>
                <a:lnTo>
                  <a:pt x="158" y="0"/>
                </a:lnTo>
                <a:lnTo>
                  <a:pt x="158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6"/>
          <p:cNvSpPr>
            <a:spLocks noChangeAspect="1"/>
          </p:cNvSpPr>
          <p:nvPr/>
        </p:nvSpPr>
        <p:spPr bwMode="auto">
          <a:xfrm>
            <a:off x="1192799" y="6034155"/>
            <a:ext cx="447534" cy="410391"/>
          </a:xfrm>
          <a:custGeom>
            <a:avLst/>
            <a:gdLst>
              <a:gd name="T0" fmla="*/ 44281 w 252"/>
              <a:gd name="T1" fmla="*/ 163094 h 212"/>
              <a:gd name="T2" fmla="*/ 38505 w 252"/>
              <a:gd name="T3" fmla="*/ 156939 h 212"/>
              <a:gd name="T4" fmla="*/ 61608 w 252"/>
              <a:gd name="T5" fmla="*/ 156939 h 212"/>
              <a:gd name="T6" fmla="*/ 0 w 252"/>
              <a:gd name="T7" fmla="*/ 120012 h 212"/>
              <a:gd name="T8" fmla="*/ 11551 w 252"/>
              <a:gd name="T9" fmla="*/ 88214 h 212"/>
              <a:gd name="T10" fmla="*/ 61608 w 252"/>
              <a:gd name="T11" fmla="*/ 68725 h 212"/>
              <a:gd name="T12" fmla="*/ 110702 w 252"/>
              <a:gd name="T13" fmla="*/ 62570 h 212"/>
              <a:gd name="T14" fmla="*/ 132842 w 252"/>
              <a:gd name="T15" fmla="*/ 19489 h 212"/>
              <a:gd name="T16" fmla="*/ 150169 w 252"/>
              <a:gd name="T17" fmla="*/ 13335 h 212"/>
              <a:gd name="T18" fmla="*/ 177123 w 252"/>
              <a:gd name="T19" fmla="*/ 0 h 212"/>
              <a:gd name="T20" fmla="*/ 177123 w 252"/>
              <a:gd name="T21" fmla="*/ 19489 h 212"/>
              <a:gd name="T22" fmla="*/ 172310 w 252"/>
              <a:gd name="T23" fmla="*/ 19489 h 212"/>
              <a:gd name="T24" fmla="*/ 172310 w 252"/>
              <a:gd name="T25" fmla="*/ 169248 h 212"/>
              <a:gd name="T26" fmla="*/ 38505 w 252"/>
              <a:gd name="T27" fmla="*/ 169248 h 212"/>
              <a:gd name="T28" fmla="*/ 44281 w 252"/>
              <a:gd name="T29" fmla="*/ 163094 h 2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52" h="212">
                <a:moveTo>
                  <a:pt x="63" y="204"/>
                </a:moveTo>
                <a:lnTo>
                  <a:pt x="55" y="196"/>
                </a:lnTo>
                <a:lnTo>
                  <a:pt x="87" y="196"/>
                </a:lnTo>
                <a:lnTo>
                  <a:pt x="0" y="150"/>
                </a:lnTo>
                <a:lnTo>
                  <a:pt x="16" y="110"/>
                </a:lnTo>
                <a:lnTo>
                  <a:pt x="87" y="86"/>
                </a:lnTo>
                <a:lnTo>
                  <a:pt x="157" y="79"/>
                </a:lnTo>
                <a:lnTo>
                  <a:pt x="189" y="24"/>
                </a:lnTo>
                <a:lnTo>
                  <a:pt x="213" y="17"/>
                </a:lnTo>
                <a:lnTo>
                  <a:pt x="252" y="0"/>
                </a:lnTo>
                <a:lnTo>
                  <a:pt x="252" y="24"/>
                </a:lnTo>
                <a:lnTo>
                  <a:pt x="245" y="24"/>
                </a:lnTo>
                <a:lnTo>
                  <a:pt x="245" y="212"/>
                </a:lnTo>
                <a:lnTo>
                  <a:pt x="55" y="212"/>
                </a:lnTo>
                <a:lnTo>
                  <a:pt x="63" y="20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7"/>
          <p:cNvSpPr>
            <a:spLocks noChangeAspect="1"/>
          </p:cNvSpPr>
          <p:nvPr/>
        </p:nvSpPr>
        <p:spPr bwMode="auto">
          <a:xfrm>
            <a:off x="533275" y="3245285"/>
            <a:ext cx="521143" cy="407397"/>
          </a:xfrm>
          <a:custGeom>
            <a:avLst/>
            <a:gdLst>
              <a:gd name="T0" fmla="*/ 0 w 291"/>
              <a:gd name="T1" fmla="*/ 0 h 211"/>
              <a:gd name="T2" fmla="*/ 205544 w 291"/>
              <a:gd name="T3" fmla="*/ 0 h 211"/>
              <a:gd name="T4" fmla="*/ 172734 w 291"/>
              <a:gd name="T5" fmla="*/ 80924 h 211"/>
              <a:gd name="T6" fmla="*/ 94570 w 291"/>
              <a:gd name="T7" fmla="*/ 117801 h 211"/>
              <a:gd name="T8" fmla="*/ 67550 w 291"/>
              <a:gd name="T9" fmla="*/ 167995 h 211"/>
              <a:gd name="T10" fmla="*/ 27985 w 291"/>
              <a:gd name="T11" fmla="*/ 167995 h 211"/>
              <a:gd name="T12" fmla="*/ 0 w 291"/>
              <a:gd name="T13" fmla="*/ 0 h 2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1" h="211">
                <a:moveTo>
                  <a:pt x="0" y="0"/>
                </a:moveTo>
                <a:lnTo>
                  <a:pt x="291" y="0"/>
                </a:lnTo>
                <a:lnTo>
                  <a:pt x="245" y="101"/>
                </a:lnTo>
                <a:lnTo>
                  <a:pt x="134" y="148"/>
                </a:lnTo>
                <a:lnTo>
                  <a:pt x="95" y="211"/>
                </a:lnTo>
                <a:lnTo>
                  <a:pt x="39" y="211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8"/>
          <p:cNvSpPr>
            <a:spLocks noChangeAspect="1"/>
          </p:cNvSpPr>
          <p:nvPr/>
        </p:nvSpPr>
        <p:spPr bwMode="auto">
          <a:xfrm>
            <a:off x="1634445" y="3469953"/>
            <a:ext cx="500531" cy="467308"/>
          </a:xfrm>
          <a:custGeom>
            <a:avLst/>
            <a:gdLst>
              <a:gd name="T0" fmla="*/ 0 w 283"/>
              <a:gd name="T1" fmla="*/ 37882 h 242"/>
              <a:gd name="T2" fmla="*/ 4775 w 283"/>
              <a:gd name="T3" fmla="*/ 30715 h 242"/>
              <a:gd name="T4" fmla="*/ 0 w 283"/>
              <a:gd name="T5" fmla="*/ 30715 h 242"/>
              <a:gd name="T6" fmla="*/ 0 w 283"/>
              <a:gd name="T7" fmla="*/ 0 h 242"/>
              <a:gd name="T8" fmla="*/ 38200 w 283"/>
              <a:gd name="T9" fmla="*/ 0 h 242"/>
              <a:gd name="T10" fmla="*/ 38200 w 283"/>
              <a:gd name="T11" fmla="*/ 12286 h 242"/>
              <a:gd name="T12" fmla="*/ 195776 w 283"/>
              <a:gd name="T13" fmla="*/ 12286 h 242"/>
              <a:gd name="T14" fmla="*/ 195776 w 283"/>
              <a:gd name="T15" fmla="*/ 49144 h 242"/>
              <a:gd name="T16" fmla="*/ 195776 w 283"/>
              <a:gd name="T17" fmla="*/ 130028 h 242"/>
              <a:gd name="T18" fmla="*/ 147071 w 283"/>
              <a:gd name="T19" fmla="*/ 130028 h 242"/>
              <a:gd name="T20" fmla="*/ 135611 w 283"/>
              <a:gd name="T21" fmla="*/ 167910 h 242"/>
              <a:gd name="T22" fmla="*/ 114601 w 283"/>
              <a:gd name="T23" fmla="*/ 174053 h 242"/>
              <a:gd name="T24" fmla="*/ 114601 w 283"/>
              <a:gd name="T25" fmla="*/ 192482 h 242"/>
              <a:gd name="T26" fmla="*/ 10505 w 283"/>
              <a:gd name="T27" fmla="*/ 180196 h 242"/>
              <a:gd name="T28" fmla="*/ 0 w 283"/>
              <a:gd name="T29" fmla="*/ 192482 h 242"/>
              <a:gd name="T30" fmla="*/ 0 w 283"/>
              <a:gd name="T31" fmla="*/ 37882 h 24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3" h="242">
                <a:moveTo>
                  <a:pt x="0" y="47"/>
                </a:moveTo>
                <a:lnTo>
                  <a:pt x="7" y="39"/>
                </a:lnTo>
                <a:lnTo>
                  <a:pt x="0" y="39"/>
                </a:lnTo>
                <a:lnTo>
                  <a:pt x="0" y="0"/>
                </a:lnTo>
                <a:lnTo>
                  <a:pt x="55" y="0"/>
                </a:lnTo>
                <a:lnTo>
                  <a:pt x="55" y="16"/>
                </a:lnTo>
                <a:lnTo>
                  <a:pt x="283" y="16"/>
                </a:lnTo>
                <a:lnTo>
                  <a:pt x="283" y="62"/>
                </a:lnTo>
                <a:lnTo>
                  <a:pt x="283" y="164"/>
                </a:lnTo>
                <a:lnTo>
                  <a:pt x="212" y="164"/>
                </a:lnTo>
                <a:lnTo>
                  <a:pt x="196" y="211"/>
                </a:lnTo>
                <a:lnTo>
                  <a:pt x="165" y="219"/>
                </a:lnTo>
                <a:lnTo>
                  <a:pt x="165" y="242"/>
                </a:lnTo>
                <a:lnTo>
                  <a:pt x="15" y="226"/>
                </a:lnTo>
                <a:lnTo>
                  <a:pt x="0" y="242"/>
                </a:lnTo>
                <a:lnTo>
                  <a:pt x="0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39"/>
          <p:cNvSpPr>
            <a:spLocks noChangeAspect="1"/>
          </p:cNvSpPr>
          <p:nvPr/>
        </p:nvSpPr>
        <p:spPr bwMode="auto">
          <a:xfrm>
            <a:off x="3050657" y="3973208"/>
            <a:ext cx="347427" cy="269601"/>
          </a:xfrm>
          <a:custGeom>
            <a:avLst/>
            <a:gdLst>
              <a:gd name="T0" fmla="*/ 0 w 196"/>
              <a:gd name="T1" fmla="*/ 44032 h 139"/>
              <a:gd name="T2" fmla="*/ 16238 w 196"/>
              <a:gd name="T3" fmla="*/ 61440 h 139"/>
              <a:gd name="T4" fmla="*/ 48713 w 196"/>
              <a:gd name="T5" fmla="*/ 67584 h 139"/>
              <a:gd name="T6" fmla="*/ 104112 w 196"/>
              <a:gd name="T7" fmla="*/ 110592 h 139"/>
              <a:gd name="T8" fmla="*/ 125125 w 196"/>
              <a:gd name="T9" fmla="*/ 110592 h 139"/>
              <a:gd name="T10" fmla="*/ 135632 w 196"/>
              <a:gd name="T11" fmla="*/ 73728 h 139"/>
              <a:gd name="T12" fmla="*/ 125125 w 196"/>
              <a:gd name="T13" fmla="*/ 49152 h 139"/>
              <a:gd name="T14" fmla="*/ 130856 w 196"/>
              <a:gd name="T15" fmla="*/ 24576 h 139"/>
              <a:gd name="T16" fmla="*/ 81188 w 196"/>
              <a:gd name="T17" fmla="*/ 0 h 139"/>
              <a:gd name="T18" fmla="*/ 0 w 196"/>
              <a:gd name="T19" fmla="*/ 44032 h 1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6" h="139">
                <a:moveTo>
                  <a:pt x="0" y="55"/>
                </a:moveTo>
                <a:lnTo>
                  <a:pt x="23" y="77"/>
                </a:lnTo>
                <a:lnTo>
                  <a:pt x="70" y="85"/>
                </a:lnTo>
                <a:lnTo>
                  <a:pt x="150" y="139"/>
                </a:lnTo>
                <a:lnTo>
                  <a:pt x="181" y="139"/>
                </a:lnTo>
                <a:lnTo>
                  <a:pt x="196" y="93"/>
                </a:lnTo>
                <a:lnTo>
                  <a:pt x="181" y="62"/>
                </a:lnTo>
                <a:lnTo>
                  <a:pt x="189" y="31"/>
                </a:lnTo>
                <a:lnTo>
                  <a:pt x="118" y="0"/>
                </a:lnTo>
                <a:lnTo>
                  <a:pt x="0" y="5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40"/>
          <p:cNvSpPr>
            <a:spLocks noChangeAspect="1"/>
          </p:cNvSpPr>
          <p:nvPr/>
        </p:nvSpPr>
        <p:spPr bwMode="auto">
          <a:xfrm>
            <a:off x="1001420" y="7067624"/>
            <a:ext cx="462255" cy="410393"/>
          </a:xfrm>
          <a:custGeom>
            <a:avLst/>
            <a:gdLst>
              <a:gd name="T0" fmla="*/ 43916 w 261"/>
              <a:gd name="T1" fmla="*/ 94369 h 212"/>
              <a:gd name="T2" fmla="*/ 16230 w 261"/>
              <a:gd name="T3" fmla="*/ 50262 h 212"/>
              <a:gd name="T4" fmla="*/ 16230 w 261"/>
              <a:gd name="T5" fmla="*/ 25644 h 212"/>
              <a:gd name="T6" fmla="*/ 16230 w 261"/>
              <a:gd name="T7" fmla="*/ 6154 h 212"/>
              <a:gd name="T8" fmla="*/ 0 w 261"/>
              <a:gd name="T9" fmla="*/ 0 h 212"/>
              <a:gd name="T10" fmla="*/ 98333 w 261"/>
              <a:gd name="T11" fmla="*/ 0 h 212"/>
              <a:gd name="T12" fmla="*/ 98333 w 261"/>
              <a:gd name="T13" fmla="*/ 31798 h 212"/>
              <a:gd name="T14" fmla="*/ 104061 w 261"/>
              <a:gd name="T15" fmla="*/ 31798 h 212"/>
              <a:gd name="T16" fmla="*/ 98333 w 261"/>
              <a:gd name="T17" fmla="*/ 56416 h 212"/>
              <a:gd name="T18" fmla="*/ 104061 w 261"/>
              <a:gd name="T19" fmla="*/ 56416 h 212"/>
              <a:gd name="T20" fmla="*/ 104061 w 261"/>
              <a:gd name="T21" fmla="*/ 94369 h 212"/>
              <a:gd name="T22" fmla="*/ 164206 w 261"/>
              <a:gd name="T23" fmla="*/ 94369 h 212"/>
              <a:gd name="T24" fmla="*/ 164206 w 261"/>
              <a:gd name="T25" fmla="*/ 100523 h 212"/>
              <a:gd name="T26" fmla="*/ 164206 w 261"/>
              <a:gd name="T27" fmla="*/ 118986 h 212"/>
              <a:gd name="T28" fmla="*/ 180436 w 261"/>
              <a:gd name="T29" fmla="*/ 118986 h 212"/>
              <a:gd name="T30" fmla="*/ 164206 w 261"/>
              <a:gd name="T31" fmla="*/ 132321 h 212"/>
              <a:gd name="T32" fmla="*/ 164206 w 261"/>
              <a:gd name="T33" fmla="*/ 150785 h 212"/>
              <a:gd name="T34" fmla="*/ 60145 w 261"/>
              <a:gd name="T35" fmla="*/ 169248 h 212"/>
              <a:gd name="T36" fmla="*/ 60145 w 261"/>
              <a:gd name="T37" fmla="*/ 150785 h 212"/>
              <a:gd name="T38" fmla="*/ 54417 w 261"/>
              <a:gd name="T39" fmla="*/ 150785 h 212"/>
              <a:gd name="T40" fmla="*/ 43916 w 261"/>
              <a:gd name="T41" fmla="*/ 94369 h 21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61" h="212">
                <a:moveTo>
                  <a:pt x="63" y="118"/>
                </a:moveTo>
                <a:lnTo>
                  <a:pt x="24" y="63"/>
                </a:lnTo>
                <a:lnTo>
                  <a:pt x="24" y="32"/>
                </a:lnTo>
                <a:lnTo>
                  <a:pt x="24" y="8"/>
                </a:lnTo>
                <a:lnTo>
                  <a:pt x="0" y="0"/>
                </a:lnTo>
                <a:lnTo>
                  <a:pt x="142" y="0"/>
                </a:lnTo>
                <a:lnTo>
                  <a:pt x="142" y="40"/>
                </a:lnTo>
                <a:lnTo>
                  <a:pt x="150" y="40"/>
                </a:lnTo>
                <a:lnTo>
                  <a:pt x="142" y="71"/>
                </a:lnTo>
                <a:lnTo>
                  <a:pt x="150" y="71"/>
                </a:lnTo>
                <a:lnTo>
                  <a:pt x="150" y="118"/>
                </a:lnTo>
                <a:lnTo>
                  <a:pt x="237" y="118"/>
                </a:lnTo>
                <a:lnTo>
                  <a:pt x="237" y="126"/>
                </a:lnTo>
                <a:lnTo>
                  <a:pt x="237" y="149"/>
                </a:lnTo>
                <a:lnTo>
                  <a:pt x="261" y="149"/>
                </a:lnTo>
                <a:lnTo>
                  <a:pt x="237" y="166"/>
                </a:lnTo>
                <a:lnTo>
                  <a:pt x="237" y="189"/>
                </a:lnTo>
                <a:lnTo>
                  <a:pt x="87" y="212"/>
                </a:lnTo>
                <a:lnTo>
                  <a:pt x="87" y="189"/>
                </a:lnTo>
                <a:lnTo>
                  <a:pt x="79" y="189"/>
                </a:lnTo>
                <a:lnTo>
                  <a:pt x="63" y="11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41"/>
          <p:cNvSpPr>
            <a:spLocks noChangeAspect="1"/>
          </p:cNvSpPr>
          <p:nvPr/>
        </p:nvSpPr>
        <p:spPr bwMode="auto">
          <a:xfrm>
            <a:off x="1864101" y="4533377"/>
            <a:ext cx="270876" cy="377441"/>
          </a:xfrm>
          <a:custGeom>
            <a:avLst/>
            <a:gdLst>
              <a:gd name="T0" fmla="*/ 55840 w 152"/>
              <a:gd name="T1" fmla="*/ 0 h 195"/>
              <a:gd name="T2" fmla="*/ 0 w 152"/>
              <a:gd name="T3" fmla="*/ 0 h 195"/>
              <a:gd name="T4" fmla="*/ 0 w 152"/>
              <a:gd name="T5" fmla="*/ 48986 h 195"/>
              <a:gd name="T6" fmla="*/ 17330 w 152"/>
              <a:gd name="T7" fmla="*/ 48986 h 195"/>
              <a:gd name="T8" fmla="*/ 17330 w 152"/>
              <a:gd name="T9" fmla="*/ 79603 h 195"/>
              <a:gd name="T10" fmla="*/ 39473 w 152"/>
              <a:gd name="T11" fmla="*/ 92870 h 195"/>
              <a:gd name="T12" fmla="*/ 39473 w 152"/>
              <a:gd name="T13" fmla="*/ 105117 h 195"/>
              <a:gd name="T14" fmla="*/ 33697 w 152"/>
              <a:gd name="T15" fmla="*/ 117363 h 195"/>
              <a:gd name="T16" fmla="*/ 39473 w 152"/>
              <a:gd name="T17" fmla="*/ 129610 h 195"/>
              <a:gd name="T18" fmla="*/ 33697 w 152"/>
              <a:gd name="T19" fmla="*/ 129610 h 195"/>
              <a:gd name="T20" fmla="*/ 39473 w 152"/>
              <a:gd name="T21" fmla="*/ 154103 h 195"/>
              <a:gd name="T22" fmla="*/ 55840 w 152"/>
              <a:gd name="T23" fmla="*/ 154103 h 195"/>
              <a:gd name="T24" fmla="*/ 55840 w 152"/>
              <a:gd name="T25" fmla="*/ 117363 h 195"/>
              <a:gd name="T26" fmla="*/ 89537 w 152"/>
              <a:gd name="T27" fmla="*/ 117363 h 195"/>
              <a:gd name="T28" fmla="*/ 89537 w 152"/>
              <a:gd name="T29" fmla="*/ 48986 h 195"/>
              <a:gd name="T30" fmla="*/ 101090 w 152"/>
              <a:gd name="T31" fmla="*/ 48986 h 195"/>
              <a:gd name="T32" fmla="*/ 101090 w 152"/>
              <a:gd name="T33" fmla="*/ 30616 h 195"/>
              <a:gd name="T34" fmla="*/ 106867 w 152"/>
              <a:gd name="T35" fmla="*/ 24493 h 195"/>
              <a:gd name="T36" fmla="*/ 89537 w 152"/>
              <a:gd name="T37" fmla="*/ 0 h 195"/>
              <a:gd name="T38" fmla="*/ 55840 w 152"/>
              <a:gd name="T39" fmla="*/ 0 h 19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52" h="195">
                <a:moveTo>
                  <a:pt x="80" y="0"/>
                </a:moveTo>
                <a:lnTo>
                  <a:pt x="0" y="0"/>
                </a:lnTo>
                <a:lnTo>
                  <a:pt x="0" y="62"/>
                </a:lnTo>
                <a:lnTo>
                  <a:pt x="24" y="62"/>
                </a:lnTo>
                <a:lnTo>
                  <a:pt x="24" y="101"/>
                </a:lnTo>
                <a:lnTo>
                  <a:pt x="56" y="117"/>
                </a:lnTo>
                <a:lnTo>
                  <a:pt x="56" y="133"/>
                </a:lnTo>
                <a:lnTo>
                  <a:pt x="48" y="148"/>
                </a:lnTo>
                <a:lnTo>
                  <a:pt x="56" y="164"/>
                </a:lnTo>
                <a:lnTo>
                  <a:pt x="48" y="164"/>
                </a:lnTo>
                <a:lnTo>
                  <a:pt x="56" y="195"/>
                </a:lnTo>
                <a:lnTo>
                  <a:pt x="80" y="195"/>
                </a:lnTo>
                <a:lnTo>
                  <a:pt x="80" y="148"/>
                </a:lnTo>
                <a:lnTo>
                  <a:pt x="128" y="148"/>
                </a:lnTo>
                <a:lnTo>
                  <a:pt x="128" y="62"/>
                </a:lnTo>
                <a:lnTo>
                  <a:pt x="144" y="62"/>
                </a:lnTo>
                <a:lnTo>
                  <a:pt x="144" y="39"/>
                </a:lnTo>
                <a:lnTo>
                  <a:pt x="152" y="31"/>
                </a:lnTo>
                <a:lnTo>
                  <a:pt x="128" y="0"/>
                </a:lnTo>
                <a:lnTo>
                  <a:pt x="80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42"/>
          <p:cNvSpPr>
            <a:spLocks noChangeAspect="1"/>
          </p:cNvSpPr>
          <p:nvPr/>
        </p:nvSpPr>
        <p:spPr bwMode="auto">
          <a:xfrm>
            <a:off x="3745513" y="7888408"/>
            <a:ext cx="703688" cy="817790"/>
          </a:xfrm>
          <a:custGeom>
            <a:avLst/>
            <a:gdLst>
              <a:gd name="T0" fmla="*/ 193028 w 394"/>
              <a:gd name="T1" fmla="*/ 324941 h 423"/>
              <a:gd name="T2" fmla="*/ 198790 w 394"/>
              <a:gd name="T3" fmla="*/ 268564 h 423"/>
              <a:gd name="T4" fmla="*/ 181504 w 394"/>
              <a:gd name="T5" fmla="*/ 268564 h 423"/>
              <a:gd name="T6" fmla="*/ 89312 w 394"/>
              <a:gd name="T7" fmla="*/ 242937 h 423"/>
              <a:gd name="T8" fmla="*/ 66263 w 394"/>
              <a:gd name="T9" fmla="*/ 218336 h 423"/>
              <a:gd name="T10" fmla="*/ 66263 w 394"/>
              <a:gd name="T11" fmla="*/ 198860 h 423"/>
              <a:gd name="T12" fmla="*/ 66263 w 394"/>
              <a:gd name="T13" fmla="*/ 193735 h 423"/>
              <a:gd name="T14" fmla="*/ 0 w 394"/>
              <a:gd name="T15" fmla="*/ 174259 h 423"/>
              <a:gd name="T16" fmla="*/ 0 w 394"/>
              <a:gd name="T17" fmla="*/ 0 h 423"/>
              <a:gd name="T18" fmla="*/ 149813 w 394"/>
              <a:gd name="T19" fmla="*/ 0 h 423"/>
              <a:gd name="T20" fmla="*/ 181504 w 394"/>
              <a:gd name="T21" fmla="*/ 94305 h 423"/>
              <a:gd name="T22" fmla="*/ 209354 w 394"/>
              <a:gd name="T23" fmla="*/ 99430 h 423"/>
              <a:gd name="T24" fmla="*/ 220878 w 394"/>
              <a:gd name="T25" fmla="*/ 118906 h 423"/>
              <a:gd name="T26" fmla="*/ 237204 w 394"/>
              <a:gd name="T27" fmla="*/ 118906 h 423"/>
              <a:gd name="T28" fmla="*/ 237204 w 394"/>
              <a:gd name="T29" fmla="*/ 198860 h 423"/>
              <a:gd name="T30" fmla="*/ 265054 w 394"/>
              <a:gd name="T31" fmla="*/ 198860 h 423"/>
              <a:gd name="T32" fmla="*/ 265054 w 394"/>
              <a:gd name="T33" fmla="*/ 249088 h 423"/>
              <a:gd name="T34" fmla="*/ 275618 w 394"/>
              <a:gd name="T35" fmla="*/ 249088 h 423"/>
              <a:gd name="T36" fmla="*/ 265054 w 394"/>
              <a:gd name="T37" fmla="*/ 262413 h 423"/>
              <a:gd name="T38" fmla="*/ 265054 w 394"/>
              <a:gd name="T39" fmla="*/ 317766 h 423"/>
              <a:gd name="T40" fmla="*/ 275618 w 394"/>
              <a:gd name="T41" fmla="*/ 317766 h 423"/>
              <a:gd name="T42" fmla="*/ 275618 w 394"/>
              <a:gd name="T43" fmla="*/ 337242 h 423"/>
              <a:gd name="T44" fmla="*/ 193028 w 394"/>
              <a:gd name="T45" fmla="*/ 324941 h 42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94" h="423">
                <a:moveTo>
                  <a:pt x="276" y="407"/>
                </a:moveTo>
                <a:lnTo>
                  <a:pt x="284" y="337"/>
                </a:lnTo>
                <a:lnTo>
                  <a:pt x="260" y="337"/>
                </a:lnTo>
                <a:lnTo>
                  <a:pt x="127" y="305"/>
                </a:lnTo>
                <a:lnTo>
                  <a:pt x="95" y="274"/>
                </a:lnTo>
                <a:lnTo>
                  <a:pt x="95" y="250"/>
                </a:lnTo>
                <a:lnTo>
                  <a:pt x="95" y="243"/>
                </a:lnTo>
                <a:lnTo>
                  <a:pt x="0" y="219"/>
                </a:lnTo>
                <a:lnTo>
                  <a:pt x="0" y="0"/>
                </a:lnTo>
                <a:lnTo>
                  <a:pt x="214" y="0"/>
                </a:lnTo>
                <a:lnTo>
                  <a:pt x="260" y="118"/>
                </a:lnTo>
                <a:lnTo>
                  <a:pt x="299" y="125"/>
                </a:lnTo>
                <a:lnTo>
                  <a:pt x="316" y="149"/>
                </a:lnTo>
                <a:lnTo>
                  <a:pt x="339" y="149"/>
                </a:lnTo>
                <a:lnTo>
                  <a:pt x="339" y="250"/>
                </a:lnTo>
                <a:lnTo>
                  <a:pt x="379" y="250"/>
                </a:lnTo>
                <a:lnTo>
                  <a:pt x="379" y="313"/>
                </a:lnTo>
                <a:lnTo>
                  <a:pt x="394" y="313"/>
                </a:lnTo>
                <a:lnTo>
                  <a:pt x="379" y="329"/>
                </a:lnTo>
                <a:lnTo>
                  <a:pt x="379" y="399"/>
                </a:lnTo>
                <a:lnTo>
                  <a:pt x="394" y="399"/>
                </a:lnTo>
                <a:lnTo>
                  <a:pt x="394" y="423"/>
                </a:lnTo>
                <a:lnTo>
                  <a:pt x="276" y="40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43"/>
          <p:cNvSpPr>
            <a:spLocks noChangeAspect="1"/>
          </p:cNvSpPr>
          <p:nvPr/>
        </p:nvSpPr>
        <p:spPr bwMode="auto">
          <a:xfrm>
            <a:off x="1531395" y="3907305"/>
            <a:ext cx="450478" cy="470303"/>
          </a:xfrm>
          <a:custGeom>
            <a:avLst/>
            <a:gdLst>
              <a:gd name="T0" fmla="*/ 39468 w 252"/>
              <a:gd name="T1" fmla="*/ 12301 h 243"/>
              <a:gd name="T2" fmla="*/ 50056 w 252"/>
              <a:gd name="T3" fmla="*/ 0 h 243"/>
              <a:gd name="T4" fmla="*/ 154982 w 252"/>
              <a:gd name="T5" fmla="*/ 12301 h 243"/>
              <a:gd name="T6" fmla="*/ 177123 w 252"/>
              <a:gd name="T7" fmla="*/ 69704 h 243"/>
              <a:gd name="T8" fmla="*/ 144393 w 252"/>
              <a:gd name="T9" fmla="*/ 100455 h 243"/>
              <a:gd name="T10" fmla="*/ 132842 w 252"/>
              <a:gd name="T11" fmla="*/ 155808 h 243"/>
              <a:gd name="T12" fmla="*/ 77972 w 252"/>
              <a:gd name="T13" fmla="*/ 193735 h 243"/>
              <a:gd name="T14" fmla="*/ 50056 w 252"/>
              <a:gd name="T15" fmla="*/ 162984 h 243"/>
              <a:gd name="T16" fmla="*/ 0 w 252"/>
              <a:gd name="T17" fmla="*/ 162984 h 243"/>
              <a:gd name="T18" fmla="*/ 0 w 252"/>
              <a:gd name="T19" fmla="*/ 87130 h 243"/>
              <a:gd name="T20" fmla="*/ 0 w 252"/>
              <a:gd name="T21" fmla="*/ 12301 h 243"/>
              <a:gd name="T22" fmla="*/ 39468 w 252"/>
              <a:gd name="T23" fmla="*/ 12301 h 2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52" h="243">
                <a:moveTo>
                  <a:pt x="56" y="16"/>
                </a:moveTo>
                <a:lnTo>
                  <a:pt x="71" y="0"/>
                </a:lnTo>
                <a:lnTo>
                  <a:pt x="221" y="16"/>
                </a:lnTo>
                <a:lnTo>
                  <a:pt x="252" y="87"/>
                </a:lnTo>
                <a:lnTo>
                  <a:pt x="205" y="126"/>
                </a:lnTo>
                <a:lnTo>
                  <a:pt x="189" y="196"/>
                </a:lnTo>
                <a:lnTo>
                  <a:pt x="111" y="243"/>
                </a:lnTo>
                <a:lnTo>
                  <a:pt x="71" y="204"/>
                </a:lnTo>
                <a:lnTo>
                  <a:pt x="0" y="204"/>
                </a:lnTo>
                <a:lnTo>
                  <a:pt x="0" y="109"/>
                </a:lnTo>
                <a:lnTo>
                  <a:pt x="0" y="16"/>
                </a:lnTo>
                <a:lnTo>
                  <a:pt x="56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4"/>
          <p:cNvSpPr>
            <a:spLocks noChangeAspect="1"/>
          </p:cNvSpPr>
          <p:nvPr/>
        </p:nvSpPr>
        <p:spPr bwMode="auto">
          <a:xfrm>
            <a:off x="3536466" y="7016700"/>
            <a:ext cx="671302" cy="626072"/>
          </a:xfrm>
          <a:custGeom>
            <a:avLst/>
            <a:gdLst>
              <a:gd name="T0" fmla="*/ 164972 w 378"/>
              <a:gd name="T1" fmla="*/ 259113 h 323"/>
              <a:gd name="T2" fmla="*/ 148666 w 378"/>
              <a:gd name="T3" fmla="*/ 234436 h 323"/>
              <a:gd name="T4" fmla="*/ 0 w 378"/>
              <a:gd name="T5" fmla="*/ 221069 h 323"/>
              <a:gd name="T6" fmla="*/ 0 w 378"/>
              <a:gd name="T7" fmla="*/ 189194 h 323"/>
              <a:gd name="T8" fmla="*/ 16305 w 378"/>
              <a:gd name="T9" fmla="*/ 189194 h 323"/>
              <a:gd name="T10" fmla="*/ 38366 w 378"/>
              <a:gd name="T11" fmla="*/ 152177 h 323"/>
              <a:gd name="T12" fmla="*/ 44120 w 378"/>
              <a:gd name="T13" fmla="*/ 114133 h 323"/>
              <a:gd name="T14" fmla="*/ 60426 w 378"/>
              <a:gd name="T15" fmla="*/ 100766 h 323"/>
              <a:gd name="T16" fmla="*/ 60426 w 378"/>
              <a:gd name="T17" fmla="*/ 88427 h 323"/>
              <a:gd name="T18" fmla="*/ 70976 w 378"/>
              <a:gd name="T19" fmla="*/ 76089 h 323"/>
              <a:gd name="T20" fmla="*/ 70976 w 378"/>
              <a:gd name="T21" fmla="*/ 19536 h 323"/>
              <a:gd name="T22" fmla="*/ 132361 w 378"/>
              <a:gd name="T23" fmla="*/ 19536 h 323"/>
              <a:gd name="T24" fmla="*/ 148666 w 378"/>
              <a:gd name="T25" fmla="*/ 0 h 323"/>
              <a:gd name="T26" fmla="*/ 148666 w 378"/>
              <a:gd name="T27" fmla="*/ 76089 h 323"/>
              <a:gd name="T28" fmla="*/ 253212 w 378"/>
              <a:gd name="T29" fmla="*/ 76089 h 323"/>
              <a:gd name="T30" fmla="*/ 253212 w 378"/>
              <a:gd name="T31" fmla="*/ 144980 h 323"/>
              <a:gd name="T32" fmla="*/ 263763 w 378"/>
              <a:gd name="T33" fmla="*/ 144980 h 323"/>
              <a:gd name="T34" fmla="*/ 263763 w 378"/>
              <a:gd name="T35" fmla="*/ 195363 h 323"/>
              <a:gd name="T36" fmla="*/ 253212 w 378"/>
              <a:gd name="T37" fmla="*/ 195363 h 323"/>
              <a:gd name="T38" fmla="*/ 253212 w 378"/>
              <a:gd name="T39" fmla="*/ 259113 h 323"/>
              <a:gd name="T40" fmla="*/ 164972 w 378"/>
              <a:gd name="T41" fmla="*/ 259113 h 3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78" h="323">
                <a:moveTo>
                  <a:pt x="237" y="323"/>
                </a:moveTo>
                <a:lnTo>
                  <a:pt x="213" y="292"/>
                </a:lnTo>
                <a:lnTo>
                  <a:pt x="0" y="275"/>
                </a:lnTo>
                <a:lnTo>
                  <a:pt x="0" y="236"/>
                </a:lnTo>
                <a:lnTo>
                  <a:pt x="24" y="236"/>
                </a:lnTo>
                <a:lnTo>
                  <a:pt x="55" y="190"/>
                </a:lnTo>
                <a:lnTo>
                  <a:pt x="63" y="142"/>
                </a:lnTo>
                <a:lnTo>
                  <a:pt x="87" y="126"/>
                </a:lnTo>
                <a:lnTo>
                  <a:pt x="87" y="110"/>
                </a:lnTo>
                <a:lnTo>
                  <a:pt x="102" y="95"/>
                </a:lnTo>
                <a:lnTo>
                  <a:pt x="102" y="24"/>
                </a:lnTo>
                <a:lnTo>
                  <a:pt x="189" y="24"/>
                </a:lnTo>
                <a:lnTo>
                  <a:pt x="213" y="0"/>
                </a:lnTo>
                <a:lnTo>
                  <a:pt x="213" y="95"/>
                </a:lnTo>
                <a:lnTo>
                  <a:pt x="363" y="95"/>
                </a:lnTo>
                <a:lnTo>
                  <a:pt x="363" y="181"/>
                </a:lnTo>
                <a:lnTo>
                  <a:pt x="378" y="181"/>
                </a:lnTo>
                <a:lnTo>
                  <a:pt x="378" y="244"/>
                </a:lnTo>
                <a:lnTo>
                  <a:pt x="363" y="244"/>
                </a:lnTo>
                <a:lnTo>
                  <a:pt x="363" y="323"/>
                </a:lnTo>
                <a:lnTo>
                  <a:pt x="237" y="323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6" name="Freeform 45"/>
          <p:cNvSpPr>
            <a:spLocks noChangeAspect="1"/>
          </p:cNvSpPr>
          <p:nvPr/>
        </p:nvSpPr>
        <p:spPr bwMode="auto">
          <a:xfrm>
            <a:off x="2444130" y="7669733"/>
            <a:ext cx="644802" cy="410391"/>
          </a:xfrm>
          <a:custGeom>
            <a:avLst/>
            <a:gdLst>
              <a:gd name="T0" fmla="*/ 215966 w 361"/>
              <a:gd name="T1" fmla="*/ 169248 h 212"/>
              <a:gd name="T2" fmla="*/ 133050 w 361"/>
              <a:gd name="T3" fmla="*/ 169248 h 212"/>
              <a:gd name="T4" fmla="*/ 105090 w 361"/>
              <a:gd name="T5" fmla="*/ 169248 h 212"/>
              <a:gd name="T6" fmla="*/ 0 w 361"/>
              <a:gd name="T7" fmla="*/ 164119 h 212"/>
              <a:gd name="T8" fmla="*/ 0 w 361"/>
              <a:gd name="T9" fmla="*/ 144630 h 212"/>
              <a:gd name="T10" fmla="*/ 0 w 361"/>
              <a:gd name="T11" fmla="*/ 120012 h 212"/>
              <a:gd name="T12" fmla="*/ 5785 w 361"/>
              <a:gd name="T13" fmla="*/ 0 h 212"/>
              <a:gd name="T14" fmla="*/ 127266 w 361"/>
              <a:gd name="T15" fmla="*/ 0 h 212"/>
              <a:gd name="T16" fmla="*/ 127266 w 361"/>
              <a:gd name="T17" fmla="*/ 13335 h 212"/>
              <a:gd name="T18" fmla="*/ 133050 w 361"/>
              <a:gd name="T19" fmla="*/ 13335 h 212"/>
              <a:gd name="T20" fmla="*/ 177400 w 361"/>
              <a:gd name="T21" fmla="*/ 0 h 212"/>
              <a:gd name="T22" fmla="*/ 242962 w 361"/>
              <a:gd name="T23" fmla="*/ 0 h 212"/>
              <a:gd name="T24" fmla="*/ 254531 w 361"/>
              <a:gd name="T25" fmla="*/ 68725 h 212"/>
              <a:gd name="T26" fmla="*/ 232356 w 361"/>
              <a:gd name="T27" fmla="*/ 88214 h 212"/>
              <a:gd name="T28" fmla="*/ 215966 w 361"/>
              <a:gd name="T29" fmla="*/ 144630 h 212"/>
              <a:gd name="T30" fmla="*/ 215966 w 361"/>
              <a:gd name="T31" fmla="*/ 169248 h 21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61" h="212">
                <a:moveTo>
                  <a:pt x="306" y="212"/>
                </a:moveTo>
                <a:lnTo>
                  <a:pt x="189" y="212"/>
                </a:lnTo>
                <a:lnTo>
                  <a:pt x="149" y="212"/>
                </a:lnTo>
                <a:lnTo>
                  <a:pt x="0" y="205"/>
                </a:lnTo>
                <a:lnTo>
                  <a:pt x="0" y="181"/>
                </a:lnTo>
                <a:lnTo>
                  <a:pt x="0" y="150"/>
                </a:lnTo>
                <a:lnTo>
                  <a:pt x="8" y="0"/>
                </a:lnTo>
                <a:lnTo>
                  <a:pt x="180" y="0"/>
                </a:lnTo>
                <a:lnTo>
                  <a:pt x="180" y="17"/>
                </a:lnTo>
                <a:lnTo>
                  <a:pt x="189" y="17"/>
                </a:lnTo>
                <a:lnTo>
                  <a:pt x="251" y="0"/>
                </a:lnTo>
                <a:lnTo>
                  <a:pt x="345" y="0"/>
                </a:lnTo>
                <a:lnTo>
                  <a:pt x="361" y="86"/>
                </a:lnTo>
                <a:lnTo>
                  <a:pt x="330" y="110"/>
                </a:lnTo>
                <a:lnTo>
                  <a:pt x="306" y="181"/>
                </a:lnTo>
                <a:lnTo>
                  <a:pt x="306" y="212"/>
                </a:lnTo>
                <a:close/>
              </a:path>
            </a:pathLst>
          </a:custGeom>
          <a:solidFill>
            <a:srgbClr val="C0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7" name="Freeform 46"/>
          <p:cNvSpPr>
            <a:spLocks noChangeAspect="1"/>
          </p:cNvSpPr>
          <p:nvPr/>
        </p:nvSpPr>
        <p:spPr bwMode="auto">
          <a:xfrm>
            <a:off x="4402092" y="4440516"/>
            <a:ext cx="535864" cy="470303"/>
          </a:xfrm>
          <a:custGeom>
            <a:avLst/>
            <a:gdLst>
              <a:gd name="T0" fmla="*/ 132814 w 300"/>
              <a:gd name="T1" fmla="*/ 49203 h 243"/>
              <a:gd name="T2" fmla="*/ 154949 w 300"/>
              <a:gd name="T3" fmla="*/ 62528 h 243"/>
              <a:gd name="T4" fmla="*/ 172273 w 300"/>
              <a:gd name="T5" fmla="*/ 62528 h 243"/>
              <a:gd name="T6" fmla="*/ 210769 w 300"/>
              <a:gd name="T7" fmla="*/ 87130 h 243"/>
              <a:gd name="T8" fmla="*/ 71219 w 300"/>
              <a:gd name="T9" fmla="*/ 193735 h 243"/>
              <a:gd name="T10" fmla="*/ 26948 w 300"/>
              <a:gd name="T11" fmla="*/ 118906 h 243"/>
              <a:gd name="T12" fmla="*/ 22136 w 300"/>
              <a:gd name="T13" fmla="*/ 100455 h 243"/>
              <a:gd name="T14" fmla="*/ 26948 w 300"/>
              <a:gd name="T15" fmla="*/ 100455 h 243"/>
              <a:gd name="T16" fmla="*/ 5775 w 300"/>
              <a:gd name="T17" fmla="*/ 87130 h 243"/>
              <a:gd name="T18" fmla="*/ 17324 w 300"/>
              <a:gd name="T19" fmla="*/ 62528 h 243"/>
              <a:gd name="T20" fmla="*/ 0 w 300"/>
              <a:gd name="T21" fmla="*/ 37927 h 243"/>
              <a:gd name="T22" fmla="*/ 17324 w 300"/>
              <a:gd name="T23" fmla="*/ 24601 h 243"/>
              <a:gd name="T24" fmla="*/ 44271 w 300"/>
              <a:gd name="T25" fmla="*/ 0 h 243"/>
              <a:gd name="T26" fmla="*/ 122227 w 300"/>
              <a:gd name="T27" fmla="*/ 12301 h 243"/>
              <a:gd name="T28" fmla="*/ 132814 w 300"/>
              <a:gd name="T29" fmla="*/ 49203 h 2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00" h="243">
                <a:moveTo>
                  <a:pt x="189" y="62"/>
                </a:moveTo>
                <a:lnTo>
                  <a:pt x="221" y="78"/>
                </a:lnTo>
                <a:lnTo>
                  <a:pt x="245" y="78"/>
                </a:lnTo>
                <a:lnTo>
                  <a:pt x="300" y="109"/>
                </a:lnTo>
                <a:lnTo>
                  <a:pt x="102" y="243"/>
                </a:lnTo>
                <a:lnTo>
                  <a:pt x="39" y="149"/>
                </a:lnTo>
                <a:lnTo>
                  <a:pt x="32" y="126"/>
                </a:lnTo>
                <a:lnTo>
                  <a:pt x="39" y="126"/>
                </a:lnTo>
                <a:lnTo>
                  <a:pt x="8" y="109"/>
                </a:lnTo>
                <a:lnTo>
                  <a:pt x="24" y="78"/>
                </a:lnTo>
                <a:lnTo>
                  <a:pt x="0" y="47"/>
                </a:lnTo>
                <a:lnTo>
                  <a:pt x="24" y="31"/>
                </a:lnTo>
                <a:lnTo>
                  <a:pt x="63" y="0"/>
                </a:lnTo>
                <a:lnTo>
                  <a:pt x="174" y="16"/>
                </a:lnTo>
                <a:lnTo>
                  <a:pt x="189" y="6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47"/>
          <p:cNvSpPr>
            <a:spLocks noChangeAspect="1"/>
          </p:cNvSpPr>
          <p:nvPr/>
        </p:nvSpPr>
        <p:spPr bwMode="auto">
          <a:xfrm>
            <a:off x="2985882" y="7642772"/>
            <a:ext cx="356260" cy="437352"/>
          </a:xfrm>
          <a:custGeom>
            <a:avLst/>
            <a:gdLst>
              <a:gd name="T0" fmla="*/ 67244 w 199"/>
              <a:gd name="T1" fmla="*/ 30790 h 226"/>
              <a:gd name="T2" fmla="*/ 117197 w 199"/>
              <a:gd name="T3" fmla="*/ 62607 h 226"/>
              <a:gd name="T4" fmla="*/ 117197 w 199"/>
              <a:gd name="T5" fmla="*/ 87240 h 226"/>
              <a:gd name="T6" fmla="*/ 133527 w 199"/>
              <a:gd name="T7" fmla="*/ 118030 h 226"/>
              <a:gd name="T8" fmla="*/ 127764 w 199"/>
              <a:gd name="T9" fmla="*/ 142663 h 226"/>
              <a:gd name="T10" fmla="*/ 139291 w 199"/>
              <a:gd name="T11" fmla="*/ 168321 h 226"/>
              <a:gd name="T12" fmla="*/ 139291 w 199"/>
              <a:gd name="T13" fmla="*/ 180638 h 226"/>
              <a:gd name="T14" fmla="*/ 49953 w 199"/>
              <a:gd name="T15" fmla="*/ 180638 h 226"/>
              <a:gd name="T16" fmla="*/ 38425 w 199"/>
              <a:gd name="T17" fmla="*/ 168321 h 226"/>
              <a:gd name="T18" fmla="*/ 16331 w 199"/>
              <a:gd name="T19" fmla="*/ 168321 h 226"/>
              <a:gd name="T20" fmla="*/ 0 w 199"/>
              <a:gd name="T21" fmla="*/ 156005 h 226"/>
              <a:gd name="T22" fmla="*/ 16331 w 199"/>
              <a:gd name="T23" fmla="*/ 99556 h 226"/>
              <a:gd name="T24" fmla="*/ 38425 w 199"/>
              <a:gd name="T25" fmla="*/ 81082 h 226"/>
              <a:gd name="T26" fmla="*/ 27858 w 199"/>
              <a:gd name="T27" fmla="*/ 12316 h 226"/>
              <a:gd name="T28" fmla="*/ 49953 w 199"/>
              <a:gd name="T29" fmla="*/ 12316 h 226"/>
              <a:gd name="T30" fmla="*/ 67244 w 199"/>
              <a:gd name="T31" fmla="*/ 0 h 226"/>
              <a:gd name="T32" fmla="*/ 67244 w 199"/>
              <a:gd name="T33" fmla="*/ 30790 h 2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9" h="226">
                <a:moveTo>
                  <a:pt x="96" y="39"/>
                </a:moveTo>
                <a:lnTo>
                  <a:pt x="167" y="78"/>
                </a:lnTo>
                <a:lnTo>
                  <a:pt x="167" y="109"/>
                </a:lnTo>
                <a:lnTo>
                  <a:pt x="191" y="148"/>
                </a:lnTo>
                <a:lnTo>
                  <a:pt x="183" y="179"/>
                </a:lnTo>
                <a:lnTo>
                  <a:pt x="199" y="210"/>
                </a:lnTo>
                <a:lnTo>
                  <a:pt x="199" y="226"/>
                </a:lnTo>
                <a:lnTo>
                  <a:pt x="72" y="226"/>
                </a:lnTo>
                <a:lnTo>
                  <a:pt x="55" y="210"/>
                </a:lnTo>
                <a:lnTo>
                  <a:pt x="24" y="210"/>
                </a:lnTo>
                <a:lnTo>
                  <a:pt x="0" y="195"/>
                </a:lnTo>
                <a:lnTo>
                  <a:pt x="24" y="125"/>
                </a:lnTo>
                <a:lnTo>
                  <a:pt x="55" y="101"/>
                </a:lnTo>
                <a:lnTo>
                  <a:pt x="40" y="15"/>
                </a:lnTo>
                <a:lnTo>
                  <a:pt x="72" y="15"/>
                </a:lnTo>
                <a:lnTo>
                  <a:pt x="96" y="0"/>
                </a:lnTo>
                <a:lnTo>
                  <a:pt x="96" y="39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9" name="Freeform 48"/>
          <p:cNvSpPr>
            <a:spLocks noChangeAspect="1"/>
          </p:cNvSpPr>
          <p:nvPr/>
        </p:nvSpPr>
        <p:spPr bwMode="auto">
          <a:xfrm>
            <a:off x="1169245" y="4686152"/>
            <a:ext cx="674247" cy="452329"/>
          </a:xfrm>
          <a:custGeom>
            <a:avLst/>
            <a:gdLst>
              <a:gd name="T0" fmla="*/ 16349 w 377"/>
              <a:gd name="T1" fmla="*/ 37927 h 234"/>
              <a:gd name="T2" fmla="*/ 38467 w 377"/>
              <a:gd name="T3" fmla="*/ 55353 h 234"/>
              <a:gd name="T4" fmla="*/ 81743 w 377"/>
              <a:gd name="T5" fmla="*/ 0 h 234"/>
              <a:gd name="T6" fmla="*/ 203877 w 377"/>
              <a:gd name="T7" fmla="*/ 12301 h 234"/>
              <a:gd name="T8" fmla="*/ 193298 w 377"/>
              <a:gd name="T9" fmla="*/ 37927 h 234"/>
              <a:gd name="T10" fmla="*/ 203877 w 377"/>
              <a:gd name="T11" fmla="*/ 68678 h 234"/>
              <a:gd name="T12" fmla="*/ 220225 w 377"/>
              <a:gd name="T13" fmla="*/ 93280 h 234"/>
              <a:gd name="T14" fmla="*/ 248114 w 377"/>
              <a:gd name="T15" fmla="*/ 118906 h 234"/>
              <a:gd name="T16" fmla="*/ 264462 w 377"/>
              <a:gd name="T17" fmla="*/ 155808 h 234"/>
              <a:gd name="T18" fmla="*/ 252922 w 377"/>
              <a:gd name="T19" fmla="*/ 155808 h 234"/>
              <a:gd name="T20" fmla="*/ 252922 w 377"/>
              <a:gd name="T21" fmla="*/ 169133 h 234"/>
              <a:gd name="T22" fmla="*/ 81743 w 377"/>
              <a:gd name="T23" fmla="*/ 169133 h 234"/>
              <a:gd name="T24" fmla="*/ 81743 w 377"/>
              <a:gd name="T25" fmla="*/ 186559 h 234"/>
              <a:gd name="T26" fmla="*/ 76935 w 377"/>
              <a:gd name="T27" fmla="*/ 186559 h 234"/>
              <a:gd name="T28" fmla="*/ 71164 w 377"/>
              <a:gd name="T29" fmla="*/ 181434 h 234"/>
              <a:gd name="T30" fmla="*/ 76935 w 377"/>
              <a:gd name="T31" fmla="*/ 169133 h 234"/>
              <a:gd name="T32" fmla="*/ 38467 w 377"/>
              <a:gd name="T33" fmla="*/ 169133 h 234"/>
              <a:gd name="T34" fmla="*/ 38467 w 377"/>
              <a:gd name="T35" fmla="*/ 137357 h 234"/>
              <a:gd name="T36" fmla="*/ 32697 w 377"/>
              <a:gd name="T37" fmla="*/ 137357 h 234"/>
              <a:gd name="T38" fmla="*/ 0 w 377"/>
              <a:gd name="T39" fmla="*/ 55353 h 234"/>
              <a:gd name="T40" fmla="*/ 16349 w 377"/>
              <a:gd name="T41" fmla="*/ 37927 h 23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77" h="234">
                <a:moveTo>
                  <a:pt x="23" y="47"/>
                </a:moveTo>
                <a:lnTo>
                  <a:pt x="55" y="70"/>
                </a:lnTo>
                <a:lnTo>
                  <a:pt x="117" y="0"/>
                </a:lnTo>
                <a:lnTo>
                  <a:pt x="291" y="16"/>
                </a:lnTo>
                <a:lnTo>
                  <a:pt x="275" y="47"/>
                </a:lnTo>
                <a:lnTo>
                  <a:pt x="291" y="86"/>
                </a:lnTo>
                <a:lnTo>
                  <a:pt x="314" y="117"/>
                </a:lnTo>
                <a:lnTo>
                  <a:pt x="354" y="149"/>
                </a:lnTo>
                <a:lnTo>
                  <a:pt x="377" y="195"/>
                </a:lnTo>
                <a:lnTo>
                  <a:pt x="361" y="195"/>
                </a:lnTo>
                <a:lnTo>
                  <a:pt x="361" y="212"/>
                </a:lnTo>
                <a:lnTo>
                  <a:pt x="117" y="212"/>
                </a:lnTo>
                <a:lnTo>
                  <a:pt x="117" y="234"/>
                </a:lnTo>
                <a:lnTo>
                  <a:pt x="109" y="234"/>
                </a:lnTo>
                <a:lnTo>
                  <a:pt x="102" y="227"/>
                </a:lnTo>
                <a:lnTo>
                  <a:pt x="109" y="212"/>
                </a:lnTo>
                <a:lnTo>
                  <a:pt x="55" y="212"/>
                </a:lnTo>
                <a:lnTo>
                  <a:pt x="55" y="172"/>
                </a:lnTo>
                <a:lnTo>
                  <a:pt x="46" y="172"/>
                </a:lnTo>
                <a:lnTo>
                  <a:pt x="0" y="70"/>
                </a:lnTo>
                <a:lnTo>
                  <a:pt x="23" y="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9"/>
          <p:cNvSpPr>
            <a:spLocks noChangeAspect="1"/>
          </p:cNvSpPr>
          <p:nvPr/>
        </p:nvSpPr>
        <p:spPr bwMode="auto">
          <a:xfrm>
            <a:off x="2187975" y="5608785"/>
            <a:ext cx="630081" cy="425370"/>
          </a:xfrm>
          <a:custGeom>
            <a:avLst/>
            <a:gdLst>
              <a:gd name="T0" fmla="*/ 159333 w 353"/>
              <a:gd name="T1" fmla="*/ 12293 h 220"/>
              <a:gd name="T2" fmla="*/ 186209 w 353"/>
              <a:gd name="T3" fmla="*/ 62488 h 220"/>
              <a:gd name="T4" fmla="*/ 246679 w 353"/>
              <a:gd name="T5" fmla="*/ 88097 h 220"/>
              <a:gd name="T6" fmla="*/ 214044 w 353"/>
              <a:gd name="T7" fmla="*/ 88097 h 220"/>
              <a:gd name="T8" fmla="*/ 131498 w 353"/>
              <a:gd name="T9" fmla="*/ 144438 h 220"/>
              <a:gd name="T10" fmla="*/ 126699 w 353"/>
              <a:gd name="T11" fmla="*/ 162877 h 220"/>
              <a:gd name="T12" fmla="*/ 98863 w 353"/>
              <a:gd name="T13" fmla="*/ 175170 h 220"/>
              <a:gd name="T14" fmla="*/ 66229 w 353"/>
              <a:gd name="T15" fmla="*/ 150585 h 220"/>
              <a:gd name="T16" fmla="*/ 66229 w 353"/>
              <a:gd name="T17" fmla="*/ 126000 h 220"/>
              <a:gd name="T18" fmla="*/ 66229 w 353"/>
              <a:gd name="T19" fmla="*/ 119853 h 220"/>
              <a:gd name="T20" fmla="*/ 55671 w 353"/>
              <a:gd name="T21" fmla="*/ 94244 h 220"/>
              <a:gd name="T22" fmla="*/ 0 w 353"/>
              <a:gd name="T23" fmla="*/ 94244 h 220"/>
              <a:gd name="T24" fmla="*/ 32635 w 353"/>
              <a:gd name="T25" fmla="*/ 25610 h 220"/>
              <a:gd name="T26" fmla="*/ 38394 w 353"/>
              <a:gd name="T27" fmla="*/ 25610 h 220"/>
              <a:gd name="T28" fmla="*/ 38394 w 353"/>
              <a:gd name="T29" fmla="*/ 0 h 220"/>
              <a:gd name="T30" fmla="*/ 159333 w 353"/>
              <a:gd name="T31" fmla="*/ 0 h 220"/>
              <a:gd name="T32" fmla="*/ 159333 w 353"/>
              <a:gd name="T33" fmla="*/ 12293 h 2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53" h="220">
                <a:moveTo>
                  <a:pt x="228" y="15"/>
                </a:moveTo>
                <a:lnTo>
                  <a:pt x="267" y="79"/>
                </a:lnTo>
                <a:lnTo>
                  <a:pt x="353" y="111"/>
                </a:lnTo>
                <a:lnTo>
                  <a:pt x="306" y="111"/>
                </a:lnTo>
                <a:lnTo>
                  <a:pt x="188" y="181"/>
                </a:lnTo>
                <a:lnTo>
                  <a:pt x="181" y="205"/>
                </a:lnTo>
                <a:lnTo>
                  <a:pt x="142" y="220"/>
                </a:lnTo>
                <a:lnTo>
                  <a:pt x="95" y="189"/>
                </a:lnTo>
                <a:lnTo>
                  <a:pt x="95" y="158"/>
                </a:lnTo>
                <a:lnTo>
                  <a:pt x="95" y="150"/>
                </a:lnTo>
                <a:lnTo>
                  <a:pt x="79" y="118"/>
                </a:lnTo>
                <a:lnTo>
                  <a:pt x="0" y="118"/>
                </a:lnTo>
                <a:lnTo>
                  <a:pt x="47" y="32"/>
                </a:lnTo>
                <a:lnTo>
                  <a:pt x="55" y="32"/>
                </a:lnTo>
                <a:lnTo>
                  <a:pt x="55" y="0"/>
                </a:lnTo>
                <a:lnTo>
                  <a:pt x="228" y="0"/>
                </a:lnTo>
                <a:lnTo>
                  <a:pt x="228" y="1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50"/>
          <p:cNvSpPr>
            <a:spLocks noChangeAspect="1"/>
          </p:cNvSpPr>
          <p:nvPr/>
        </p:nvSpPr>
        <p:spPr bwMode="auto">
          <a:xfrm>
            <a:off x="2500071" y="6714147"/>
            <a:ext cx="447534" cy="302553"/>
          </a:xfrm>
          <a:custGeom>
            <a:avLst/>
            <a:gdLst>
              <a:gd name="T0" fmla="*/ 0 w 252"/>
              <a:gd name="T1" fmla="*/ 0 h 156"/>
              <a:gd name="T2" fmla="*/ 22020 w 252"/>
              <a:gd name="T3" fmla="*/ 49473 h 156"/>
              <a:gd name="T4" fmla="*/ 22020 w 252"/>
              <a:gd name="T5" fmla="*/ 69056 h 156"/>
              <a:gd name="T6" fmla="*/ 11489 w 252"/>
              <a:gd name="T7" fmla="*/ 76271 h 156"/>
              <a:gd name="T8" fmla="*/ 22020 w 252"/>
              <a:gd name="T9" fmla="*/ 94823 h 156"/>
              <a:gd name="T10" fmla="*/ 11489 w 252"/>
              <a:gd name="T11" fmla="*/ 107191 h 156"/>
              <a:gd name="T12" fmla="*/ 49784 w 252"/>
              <a:gd name="T13" fmla="*/ 107191 h 156"/>
              <a:gd name="T14" fmla="*/ 49784 w 252"/>
              <a:gd name="T15" fmla="*/ 125744 h 156"/>
              <a:gd name="T16" fmla="*/ 60316 w 252"/>
              <a:gd name="T17" fmla="*/ 107191 h 156"/>
              <a:gd name="T18" fmla="*/ 82336 w 252"/>
              <a:gd name="T19" fmla="*/ 125744 h 156"/>
              <a:gd name="T20" fmla="*/ 169459 w 252"/>
              <a:gd name="T21" fmla="*/ 125744 h 156"/>
              <a:gd name="T22" fmla="*/ 169459 w 252"/>
              <a:gd name="T23" fmla="*/ 101007 h 156"/>
              <a:gd name="T24" fmla="*/ 175203 w 252"/>
              <a:gd name="T25" fmla="*/ 5153 h 156"/>
              <a:gd name="T26" fmla="*/ 0 w 252"/>
              <a:gd name="T27" fmla="*/ 0 h 1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2" h="156">
                <a:moveTo>
                  <a:pt x="0" y="0"/>
                </a:moveTo>
                <a:lnTo>
                  <a:pt x="31" y="62"/>
                </a:lnTo>
                <a:lnTo>
                  <a:pt x="31" y="86"/>
                </a:lnTo>
                <a:lnTo>
                  <a:pt x="16" y="94"/>
                </a:lnTo>
                <a:lnTo>
                  <a:pt x="31" y="117"/>
                </a:lnTo>
                <a:lnTo>
                  <a:pt x="16" y="133"/>
                </a:lnTo>
                <a:lnTo>
                  <a:pt x="71" y="133"/>
                </a:lnTo>
                <a:lnTo>
                  <a:pt x="71" y="156"/>
                </a:lnTo>
                <a:lnTo>
                  <a:pt x="87" y="133"/>
                </a:lnTo>
                <a:lnTo>
                  <a:pt x="118" y="156"/>
                </a:lnTo>
                <a:lnTo>
                  <a:pt x="244" y="156"/>
                </a:lnTo>
                <a:lnTo>
                  <a:pt x="244" y="125"/>
                </a:lnTo>
                <a:lnTo>
                  <a:pt x="252" y="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2" name="Freeform 51"/>
          <p:cNvSpPr>
            <a:spLocks noChangeAspect="1"/>
          </p:cNvSpPr>
          <p:nvPr/>
        </p:nvSpPr>
        <p:spPr bwMode="auto">
          <a:xfrm>
            <a:off x="436114" y="2682119"/>
            <a:ext cx="294430" cy="494269"/>
          </a:xfrm>
          <a:custGeom>
            <a:avLst/>
            <a:gdLst>
              <a:gd name="T0" fmla="*/ 0 w 165"/>
              <a:gd name="T1" fmla="*/ 0 h 256"/>
              <a:gd name="T2" fmla="*/ 115058 w 165"/>
              <a:gd name="T3" fmla="*/ 0 h 256"/>
              <a:gd name="T4" fmla="*/ 71911 w 165"/>
              <a:gd name="T5" fmla="*/ 87081 h 256"/>
              <a:gd name="T6" fmla="*/ 71911 w 165"/>
              <a:gd name="T7" fmla="*/ 141378 h 256"/>
              <a:gd name="T8" fmla="*/ 27806 w 165"/>
              <a:gd name="T9" fmla="*/ 203872 h 256"/>
              <a:gd name="T10" fmla="*/ 0 w 165"/>
              <a:gd name="T11" fmla="*/ 0 h 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5" h="256">
                <a:moveTo>
                  <a:pt x="0" y="0"/>
                </a:moveTo>
                <a:lnTo>
                  <a:pt x="165" y="0"/>
                </a:lnTo>
                <a:lnTo>
                  <a:pt x="103" y="109"/>
                </a:lnTo>
                <a:lnTo>
                  <a:pt x="103" y="178"/>
                </a:lnTo>
                <a:lnTo>
                  <a:pt x="40" y="256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 noChangeAspect="1"/>
          </p:cNvSpPr>
          <p:nvPr/>
        </p:nvSpPr>
        <p:spPr bwMode="auto">
          <a:xfrm>
            <a:off x="2020150" y="3197356"/>
            <a:ext cx="494643" cy="392420"/>
          </a:xfrm>
          <a:custGeom>
            <a:avLst/>
            <a:gdLst>
              <a:gd name="T0" fmla="*/ 44225 w 277"/>
              <a:gd name="T1" fmla="*/ 125144 h 203"/>
              <a:gd name="T2" fmla="*/ 44225 w 277"/>
              <a:gd name="T3" fmla="*/ 88217 h 203"/>
              <a:gd name="T4" fmla="*/ 17305 w 277"/>
              <a:gd name="T5" fmla="*/ 88217 h 203"/>
              <a:gd name="T6" fmla="*/ 0 w 277"/>
              <a:gd name="T7" fmla="*/ 25644 h 203"/>
              <a:gd name="T8" fmla="*/ 5768 w 277"/>
              <a:gd name="T9" fmla="*/ 19490 h 203"/>
              <a:gd name="T10" fmla="*/ 44225 w 277"/>
              <a:gd name="T11" fmla="*/ 25644 h 203"/>
              <a:gd name="T12" fmla="*/ 44225 w 277"/>
              <a:gd name="T13" fmla="*/ 6155 h 203"/>
              <a:gd name="T14" fmla="*/ 77875 w 277"/>
              <a:gd name="T15" fmla="*/ 0 h 203"/>
              <a:gd name="T16" fmla="*/ 77875 w 277"/>
              <a:gd name="T17" fmla="*/ 44108 h 203"/>
              <a:gd name="T18" fmla="*/ 122100 w 277"/>
              <a:gd name="T19" fmla="*/ 88217 h 203"/>
              <a:gd name="T20" fmla="*/ 176900 w 277"/>
              <a:gd name="T21" fmla="*/ 112835 h 203"/>
              <a:gd name="T22" fmla="*/ 176900 w 277"/>
              <a:gd name="T23" fmla="*/ 143608 h 203"/>
              <a:gd name="T24" fmla="*/ 194206 w 277"/>
              <a:gd name="T25" fmla="*/ 162072 h 203"/>
              <a:gd name="T26" fmla="*/ 44225 w 277"/>
              <a:gd name="T27" fmla="*/ 162072 h 203"/>
              <a:gd name="T28" fmla="*/ 44225 w 277"/>
              <a:gd name="T29" fmla="*/ 125144 h 20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77" h="203">
                <a:moveTo>
                  <a:pt x="63" y="157"/>
                </a:moveTo>
                <a:lnTo>
                  <a:pt x="63" y="110"/>
                </a:lnTo>
                <a:lnTo>
                  <a:pt x="24" y="110"/>
                </a:lnTo>
                <a:lnTo>
                  <a:pt x="0" y="32"/>
                </a:lnTo>
                <a:lnTo>
                  <a:pt x="8" y="24"/>
                </a:lnTo>
                <a:lnTo>
                  <a:pt x="63" y="32"/>
                </a:lnTo>
                <a:lnTo>
                  <a:pt x="63" y="8"/>
                </a:lnTo>
                <a:lnTo>
                  <a:pt x="111" y="0"/>
                </a:lnTo>
                <a:lnTo>
                  <a:pt x="111" y="55"/>
                </a:lnTo>
                <a:lnTo>
                  <a:pt x="174" y="110"/>
                </a:lnTo>
                <a:lnTo>
                  <a:pt x="252" y="141"/>
                </a:lnTo>
                <a:lnTo>
                  <a:pt x="252" y="180"/>
                </a:lnTo>
                <a:lnTo>
                  <a:pt x="277" y="203"/>
                </a:lnTo>
                <a:lnTo>
                  <a:pt x="63" y="203"/>
                </a:lnTo>
                <a:lnTo>
                  <a:pt x="63" y="15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53"/>
          <p:cNvSpPr>
            <a:spLocks noChangeAspect="1"/>
          </p:cNvSpPr>
          <p:nvPr/>
        </p:nvSpPr>
        <p:spPr bwMode="auto">
          <a:xfrm>
            <a:off x="1348849" y="8020213"/>
            <a:ext cx="633025" cy="527219"/>
          </a:xfrm>
          <a:custGeom>
            <a:avLst/>
            <a:gdLst>
              <a:gd name="T0" fmla="*/ 4796 w 356"/>
              <a:gd name="T1" fmla="*/ 206682 h 273"/>
              <a:gd name="T2" fmla="*/ 0 w 356"/>
              <a:gd name="T3" fmla="*/ 193315 h 273"/>
              <a:gd name="T4" fmla="*/ 4796 w 356"/>
              <a:gd name="T5" fmla="*/ 180976 h 273"/>
              <a:gd name="T6" fmla="*/ 45080 w 356"/>
              <a:gd name="T7" fmla="*/ 156297 h 273"/>
              <a:gd name="T8" fmla="*/ 54672 w 356"/>
              <a:gd name="T9" fmla="*/ 137788 h 273"/>
              <a:gd name="T10" fmla="*/ 54672 w 356"/>
              <a:gd name="T11" fmla="*/ 112082 h 273"/>
              <a:gd name="T12" fmla="*/ 54672 w 356"/>
              <a:gd name="T13" fmla="*/ 18509 h 273"/>
              <a:gd name="T14" fmla="*/ 71937 w 356"/>
              <a:gd name="T15" fmla="*/ 18509 h 273"/>
              <a:gd name="T16" fmla="*/ 71937 w 356"/>
              <a:gd name="T17" fmla="*/ 12339 h 273"/>
              <a:gd name="T18" fmla="*/ 160179 w 356"/>
              <a:gd name="T19" fmla="*/ 0 h 273"/>
              <a:gd name="T20" fmla="*/ 182240 w 356"/>
              <a:gd name="T21" fmla="*/ 0 h 273"/>
              <a:gd name="T22" fmla="*/ 248422 w 356"/>
              <a:gd name="T23" fmla="*/ 0 h 273"/>
              <a:gd name="T24" fmla="*/ 243626 w 356"/>
              <a:gd name="T25" fmla="*/ 219022 h 273"/>
              <a:gd name="T26" fmla="*/ 4796 w 356"/>
              <a:gd name="T27" fmla="*/ 206682 h 27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56" h="273">
                <a:moveTo>
                  <a:pt x="7" y="258"/>
                </a:moveTo>
                <a:lnTo>
                  <a:pt x="0" y="241"/>
                </a:lnTo>
                <a:lnTo>
                  <a:pt x="7" y="226"/>
                </a:lnTo>
                <a:lnTo>
                  <a:pt x="64" y="195"/>
                </a:lnTo>
                <a:lnTo>
                  <a:pt x="79" y="172"/>
                </a:lnTo>
                <a:lnTo>
                  <a:pt x="79" y="140"/>
                </a:lnTo>
                <a:lnTo>
                  <a:pt x="79" y="23"/>
                </a:lnTo>
                <a:lnTo>
                  <a:pt x="103" y="23"/>
                </a:lnTo>
                <a:lnTo>
                  <a:pt x="103" y="15"/>
                </a:lnTo>
                <a:lnTo>
                  <a:pt x="230" y="0"/>
                </a:lnTo>
                <a:lnTo>
                  <a:pt x="261" y="0"/>
                </a:lnTo>
                <a:lnTo>
                  <a:pt x="356" y="0"/>
                </a:lnTo>
                <a:lnTo>
                  <a:pt x="349" y="273"/>
                </a:lnTo>
                <a:lnTo>
                  <a:pt x="7" y="258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5" name="Freeform 54"/>
          <p:cNvSpPr>
            <a:spLocks noChangeAspect="1"/>
          </p:cNvSpPr>
          <p:nvPr/>
        </p:nvSpPr>
        <p:spPr bwMode="auto">
          <a:xfrm>
            <a:off x="2008373" y="4075057"/>
            <a:ext cx="409258" cy="485281"/>
          </a:xfrm>
          <a:custGeom>
            <a:avLst/>
            <a:gdLst>
              <a:gd name="T0" fmla="*/ 0 w 229"/>
              <a:gd name="T1" fmla="*/ 188120 h 250"/>
              <a:gd name="T2" fmla="*/ 5769 w 229"/>
              <a:gd name="T3" fmla="*/ 0 h 250"/>
              <a:gd name="T4" fmla="*/ 32689 w 229"/>
              <a:gd name="T5" fmla="*/ 5140 h 250"/>
              <a:gd name="T6" fmla="*/ 49995 w 229"/>
              <a:gd name="T7" fmla="*/ 30839 h 250"/>
              <a:gd name="T8" fmla="*/ 160560 w 229"/>
              <a:gd name="T9" fmla="*/ 118218 h 250"/>
              <a:gd name="T10" fmla="*/ 149984 w 229"/>
              <a:gd name="T11" fmla="*/ 137749 h 250"/>
              <a:gd name="T12" fmla="*/ 116334 w 229"/>
              <a:gd name="T13" fmla="*/ 200456 h 250"/>
              <a:gd name="T14" fmla="*/ 110565 w 229"/>
              <a:gd name="T15" fmla="*/ 188120 h 250"/>
              <a:gd name="T16" fmla="*/ 83645 w 229"/>
              <a:gd name="T17" fmla="*/ 188120 h 250"/>
              <a:gd name="T18" fmla="*/ 32689 w 229"/>
              <a:gd name="T19" fmla="*/ 188120 h 250"/>
              <a:gd name="T20" fmla="*/ 0 w 229"/>
              <a:gd name="T21" fmla="*/ 188120 h 2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9" h="250">
                <a:moveTo>
                  <a:pt x="0" y="235"/>
                </a:moveTo>
                <a:lnTo>
                  <a:pt x="8" y="0"/>
                </a:lnTo>
                <a:lnTo>
                  <a:pt x="47" y="7"/>
                </a:lnTo>
                <a:lnTo>
                  <a:pt x="71" y="39"/>
                </a:lnTo>
                <a:lnTo>
                  <a:pt x="229" y="148"/>
                </a:lnTo>
                <a:lnTo>
                  <a:pt x="214" y="172"/>
                </a:lnTo>
                <a:lnTo>
                  <a:pt x="166" y="250"/>
                </a:lnTo>
                <a:lnTo>
                  <a:pt x="158" y="235"/>
                </a:lnTo>
                <a:lnTo>
                  <a:pt x="119" y="235"/>
                </a:lnTo>
                <a:lnTo>
                  <a:pt x="47" y="235"/>
                </a:lnTo>
                <a:lnTo>
                  <a:pt x="0" y="23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55"/>
          <p:cNvSpPr>
            <a:spLocks noChangeAspect="1"/>
          </p:cNvSpPr>
          <p:nvPr/>
        </p:nvSpPr>
        <p:spPr bwMode="auto">
          <a:xfrm>
            <a:off x="3227315" y="6144990"/>
            <a:ext cx="674245" cy="751887"/>
          </a:xfrm>
          <a:custGeom>
            <a:avLst/>
            <a:gdLst>
              <a:gd name="T0" fmla="*/ 44281 w 378"/>
              <a:gd name="T1" fmla="*/ 74747 h 390"/>
              <a:gd name="T2" fmla="*/ 38505 w 378"/>
              <a:gd name="T3" fmla="*/ 62459 h 390"/>
              <a:gd name="T4" fmla="*/ 105889 w 378"/>
              <a:gd name="T5" fmla="*/ 0 h 390"/>
              <a:gd name="T6" fmla="*/ 121291 w 378"/>
              <a:gd name="T7" fmla="*/ 18431 h 390"/>
              <a:gd name="T8" fmla="*/ 194450 w 378"/>
              <a:gd name="T9" fmla="*/ 180211 h 390"/>
              <a:gd name="T10" fmla="*/ 248357 w 378"/>
              <a:gd name="T11" fmla="*/ 143350 h 390"/>
              <a:gd name="T12" fmla="*/ 265684 w 378"/>
              <a:gd name="T13" fmla="*/ 143350 h 390"/>
              <a:gd name="T14" fmla="*/ 227179 w 378"/>
              <a:gd name="T15" fmla="*/ 180211 h 390"/>
              <a:gd name="T16" fmla="*/ 227179 w 378"/>
              <a:gd name="T17" fmla="*/ 167924 h 390"/>
              <a:gd name="T18" fmla="*/ 209852 w 378"/>
              <a:gd name="T19" fmla="*/ 180211 h 390"/>
              <a:gd name="T20" fmla="*/ 215628 w 378"/>
              <a:gd name="T21" fmla="*/ 186354 h 390"/>
              <a:gd name="T22" fmla="*/ 94337 w 378"/>
              <a:gd name="T23" fmla="*/ 310249 h 390"/>
              <a:gd name="T24" fmla="*/ 77973 w 378"/>
              <a:gd name="T25" fmla="*/ 279532 h 390"/>
              <a:gd name="T26" fmla="*/ 61608 w 378"/>
              <a:gd name="T27" fmla="*/ 279532 h 390"/>
              <a:gd name="T28" fmla="*/ 44281 w 378"/>
              <a:gd name="T29" fmla="*/ 260077 h 390"/>
              <a:gd name="T30" fmla="*/ 55832 w 378"/>
              <a:gd name="T31" fmla="*/ 260077 h 390"/>
              <a:gd name="T32" fmla="*/ 44281 w 378"/>
              <a:gd name="T33" fmla="*/ 254957 h 390"/>
              <a:gd name="T34" fmla="*/ 44281 w 378"/>
              <a:gd name="T35" fmla="*/ 241646 h 390"/>
              <a:gd name="T36" fmla="*/ 38505 w 378"/>
              <a:gd name="T37" fmla="*/ 229359 h 390"/>
              <a:gd name="T38" fmla="*/ 44281 w 378"/>
              <a:gd name="T39" fmla="*/ 210929 h 390"/>
              <a:gd name="T40" fmla="*/ 22140 w 378"/>
              <a:gd name="T41" fmla="*/ 192498 h 390"/>
              <a:gd name="T42" fmla="*/ 38505 w 378"/>
              <a:gd name="T43" fmla="*/ 180211 h 390"/>
              <a:gd name="T44" fmla="*/ 33692 w 378"/>
              <a:gd name="T45" fmla="*/ 167924 h 390"/>
              <a:gd name="T46" fmla="*/ 44281 w 378"/>
              <a:gd name="T47" fmla="*/ 161780 h 390"/>
              <a:gd name="T48" fmla="*/ 0 w 378"/>
              <a:gd name="T49" fmla="*/ 111608 h 390"/>
              <a:gd name="T50" fmla="*/ 17327 w 378"/>
              <a:gd name="T51" fmla="*/ 99321 h 390"/>
              <a:gd name="T52" fmla="*/ 44281 w 378"/>
              <a:gd name="T53" fmla="*/ 74747 h 3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78" h="390">
                <a:moveTo>
                  <a:pt x="63" y="94"/>
                </a:moveTo>
                <a:lnTo>
                  <a:pt x="55" y="78"/>
                </a:lnTo>
                <a:lnTo>
                  <a:pt x="150" y="0"/>
                </a:lnTo>
                <a:lnTo>
                  <a:pt x="173" y="23"/>
                </a:lnTo>
                <a:lnTo>
                  <a:pt x="276" y="226"/>
                </a:lnTo>
                <a:lnTo>
                  <a:pt x="354" y="180"/>
                </a:lnTo>
                <a:lnTo>
                  <a:pt x="378" y="180"/>
                </a:lnTo>
                <a:lnTo>
                  <a:pt x="323" y="226"/>
                </a:lnTo>
                <a:lnTo>
                  <a:pt x="323" y="211"/>
                </a:lnTo>
                <a:lnTo>
                  <a:pt x="299" y="226"/>
                </a:lnTo>
                <a:lnTo>
                  <a:pt x="307" y="234"/>
                </a:lnTo>
                <a:lnTo>
                  <a:pt x="134" y="390"/>
                </a:lnTo>
                <a:lnTo>
                  <a:pt x="111" y="351"/>
                </a:lnTo>
                <a:lnTo>
                  <a:pt x="87" y="351"/>
                </a:lnTo>
                <a:lnTo>
                  <a:pt x="63" y="327"/>
                </a:lnTo>
                <a:lnTo>
                  <a:pt x="79" y="327"/>
                </a:lnTo>
                <a:lnTo>
                  <a:pt x="63" y="320"/>
                </a:lnTo>
                <a:lnTo>
                  <a:pt x="63" y="304"/>
                </a:lnTo>
                <a:lnTo>
                  <a:pt x="55" y="288"/>
                </a:lnTo>
                <a:lnTo>
                  <a:pt x="63" y="265"/>
                </a:lnTo>
                <a:lnTo>
                  <a:pt x="31" y="242"/>
                </a:lnTo>
                <a:lnTo>
                  <a:pt x="55" y="226"/>
                </a:lnTo>
                <a:lnTo>
                  <a:pt x="48" y="211"/>
                </a:lnTo>
                <a:lnTo>
                  <a:pt x="63" y="203"/>
                </a:lnTo>
                <a:lnTo>
                  <a:pt x="0" y="140"/>
                </a:lnTo>
                <a:lnTo>
                  <a:pt x="24" y="125"/>
                </a:lnTo>
                <a:lnTo>
                  <a:pt x="63" y="9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56"/>
          <p:cNvSpPr>
            <a:spLocks noChangeAspect="1"/>
          </p:cNvSpPr>
          <p:nvPr/>
        </p:nvSpPr>
        <p:spPr bwMode="auto">
          <a:xfrm>
            <a:off x="2399964" y="6369659"/>
            <a:ext cx="547640" cy="359468"/>
          </a:xfrm>
          <a:custGeom>
            <a:avLst/>
            <a:gdLst>
              <a:gd name="T0" fmla="*/ 39312 w 308"/>
              <a:gd name="T1" fmla="*/ 141826 h 186"/>
              <a:gd name="T2" fmla="*/ 26847 w 308"/>
              <a:gd name="T3" fmla="*/ 134683 h 186"/>
              <a:gd name="T4" fmla="*/ 26847 w 308"/>
              <a:gd name="T5" fmla="*/ 110195 h 186"/>
              <a:gd name="T6" fmla="*/ 0 w 308"/>
              <a:gd name="T7" fmla="*/ 73464 h 186"/>
              <a:gd name="T8" fmla="*/ 5753 w 308"/>
              <a:gd name="T9" fmla="*/ 68362 h 186"/>
              <a:gd name="T10" fmla="*/ 39312 w 308"/>
              <a:gd name="T11" fmla="*/ 18366 h 186"/>
              <a:gd name="T12" fmla="*/ 77664 w 308"/>
              <a:gd name="T13" fmla="*/ 0 h 186"/>
              <a:gd name="T14" fmla="*/ 99717 w 308"/>
              <a:gd name="T15" fmla="*/ 0 h 186"/>
              <a:gd name="T16" fmla="*/ 209022 w 308"/>
              <a:gd name="T17" fmla="*/ 0 h 186"/>
              <a:gd name="T18" fmla="*/ 214775 w 308"/>
              <a:gd name="T19" fmla="*/ 0 h 186"/>
              <a:gd name="T20" fmla="*/ 214775 w 308"/>
              <a:gd name="T21" fmla="*/ 98972 h 186"/>
              <a:gd name="T22" fmla="*/ 214775 w 308"/>
              <a:gd name="T23" fmla="*/ 146927 h 186"/>
              <a:gd name="T24" fmla="*/ 39312 w 308"/>
              <a:gd name="T25" fmla="*/ 141826 h 1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08" h="186">
                <a:moveTo>
                  <a:pt x="56" y="179"/>
                </a:moveTo>
                <a:lnTo>
                  <a:pt x="39" y="171"/>
                </a:lnTo>
                <a:lnTo>
                  <a:pt x="39" y="140"/>
                </a:lnTo>
                <a:lnTo>
                  <a:pt x="0" y="93"/>
                </a:lnTo>
                <a:lnTo>
                  <a:pt x="8" y="86"/>
                </a:lnTo>
                <a:lnTo>
                  <a:pt x="56" y="23"/>
                </a:lnTo>
                <a:lnTo>
                  <a:pt x="111" y="0"/>
                </a:lnTo>
                <a:lnTo>
                  <a:pt x="143" y="0"/>
                </a:lnTo>
                <a:lnTo>
                  <a:pt x="300" y="0"/>
                </a:lnTo>
                <a:lnTo>
                  <a:pt x="308" y="0"/>
                </a:lnTo>
                <a:lnTo>
                  <a:pt x="308" y="125"/>
                </a:lnTo>
                <a:lnTo>
                  <a:pt x="308" y="186"/>
                </a:lnTo>
                <a:lnTo>
                  <a:pt x="56" y="179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8" name="Freeform 57"/>
          <p:cNvSpPr>
            <a:spLocks noChangeAspect="1"/>
          </p:cNvSpPr>
          <p:nvPr/>
        </p:nvSpPr>
        <p:spPr bwMode="auto">
          <a:xfrm>
            <a:off x="1864101" y="7250354"/>
            <a:ext cx="603584" cy="284578"/>
          </a:xfrm>
          <a:custGeom>
            <a:avLst/>
            <a:gdLst>
              <a:gd name="T0" fmla="*/ 16330 w 339"/>
              <a:gd name="T1" fmla="*/ 116515 h 147"/>
              <a:gd name="T2" fmla="*/ 22094 w 339"/>
              <a:gd name="T3" fmla="*/ 97096 h 147"/>
              <a:gd name="T4" fmla="*/ 0 w 339"/>
              <a:gd name="T5" fmla="*/ 49059 h 147"/>
              <a:gd name="T6" fmla="*/ 0 w 339"/>
              <a:gd name="T7" fmla="*/ 5110 h 147"/>
              <a:gd name="T8" fmla="*/ 83571 w 339"/>
              <a:gd name="T9" fmla="*/ 5110 h 147"/>
              <a:gd name="T10" fmla="*/ 210369 w 339"/>
              <a:gd name="T11" fmla="*/ 5110 h 147"/>
              <a:gd name="T12" fmla="*/ 226699 w 339"/>
              <a:gd name="T13" fmla="*/ 0 h 147"/>
              <a:gd name="T14" fmla="*/ 232462 w 339"/>
              <a:gd name="T15" fmla="*/ 0 h 147"/>
              <a:gd name="T16" fmla="*/ 226699 w 339"/>
              <a:gd name="T17" fmla="*/ 5110 h 147"/>
              <a:gd name="T18" fmla="*/ 232462 w 339"/>
              <a:gd name="T19" fmla="*/ 5110 h 147"/>
              <a:gd name="T20" fmla="*/ 232462 w 339"/>
              <a:gd name="T21" fmla="*/ 42927 h 147"/>
              <a:gd name="T22" fmla="*/ 237265 w 339"/>
              <a:gd name="T23" fmla="*/ 42927 h 147"/>
              <a:gd name="T24" fmla="*/ 232462 w 339"/>
              <a:gd name="T25" fmla="*/ 49059 h 147"/>
              <a:gd name="T26" fmla="*/ 232462 w 339"/>
              <a:gd name="T27" fmla="*/ 110383 h 147"/>
              <a:gd name="T28" fmla="*/ 160418 w 339"/>
              <a:gd name="T29" fmla="*/ 110383 h 147"/>
              <a:gd name="T30" fmla="*/ 16330 w 339"/>
              <a:gd name="T31" fmla="*/ 116515 h 14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39" h="147">
                <a:moveTo>
                  <a:pt x="24" y="147"/>
                </a:moveTo>
                <a:lnTo>
                  <a:pt x="32" y="123"/>
                </a:lnTo>
                <a:lnTo>
                  <a:pt x="0" y="62"/>
                </a:lnTo>
                <a:lnTo>
                  <a:pt x="0" y="7"/>
                </a:lnTo>
                <a:lnTo>
                  <a:pt x="119" y="7"/>
                </a:lnTo>
                <a:lnTo>
                  <a:pt x="300" y="7"/>
                </a:lnTo>
                <a:lnTo>
                  <a:pt x="324" y="0"/>
                </a:lnTo>
                <a:lnTo>
                  <a:pt x="332" y="0"/>
                </a:lnTo>
                <a:lnTo>
                  <a:pt x="324" y="7"/>
                </a:lnTo>
                <a:lnTo>
                  <a:pt x="332" y="7"/>
                </a:lnTo>
                <a:lnTo>
                  <a:pt x="332" y="54"/>
                </a:lnTo>
                <a:lnTo>
                  <a:pt x="339" y="54"/>
                </a:lnTo>
                <a:lnTo>
                  <a:pt x="332" y="62"/>
                </a:lnTo>
                <a:lnTo>
                  <a:pt x="332" y="139"/>
                </a:lnTo>
                <a:lnTo>
                  <a:pt x="229" y="139"/>
                </a:lnTo>
                <a:lnTo>
                  <a:pt x="24" y="1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58"/>
          <p:cNvSpPr>
            <a:spLocks noChangeAspect="1"/>
          </p:cNvSpPr>
          <p:nvPr/>
        </p:nvSpPr>
        <p:spPr bwMode="auto">
          <a:xfrm>
            <a:off x="1307628" y="4302720"/>
            <a:ext cx="418092" cy="305547"/>
          </a:xfrm>
          <a:custGeom>
            <a:avLst/>
            <a:gdLst>
              <a:gd name="T0" fmla="*/ 0 w 235"/>
              <a:gd name="T1" fmla="*/ 125402 h 159"/>
              <a:gd name="T2" fmla="*/ 0 w 235"/>
              <a:gd name="T3" fmla="*/ 43840 h 159"/>
              <a:gd name="T4" fmla="*/ 0 w 235"/>
              <a:gd name="T5" fmla="*/ 5098 h 159"/>
              <a:gd name="T6" fmla="*/ 70031 w 235"/>
              <a:gd name="T7" fmla="*/ 5098 h 159"/>
              <a:gd name="T8" fmla="*/ 87299 w 235"/>
              <a:gd name="T9" fmla="*/ 0 h 159"/>
              <a:gd name="T10" fmla="*/ 136225 w 235"/>
              <a:gd name="T11" fmla="*/ 0 h 159"/>
              <a:gd name="T12" fmla="*/ 164045 w 235"/>
              <a:gd name="T13" fmla="*/ 30586 h 159"/>
              <a:gd name="T14" fmla="*/ 125672 w 235"/>
              <a:gd name="T15" fmla="*/ 68308 h 159"/>
              <a:gd name="T16" fmla="*/ 125672 w 235"/>
              <a:gd name="T17" fmla="*/ 74426 h 159"/>
              <a:gd name="T18" fmla="*/ 87299 w 235"/>
              <a:gd name="T19" fmla="*/ 99914 h 159"/>
              <a:gd name="T20" fmla="*/ 70031 w 235"/>
              <a:gd name="T21" fmla="*/ 93797 h 159"/>
              <a:gd name="T22" fmla="*/ 48926 w 235"/>
              <a:gd name="T23" fmla="*/ 125402 h 159"/>
              <a:gd name="T24" fmla="*/ 0 w 235"/>
              <a:gd name="T25" fmla="*/ 125402 h 15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5" h="159">
                <a:moveTo>
                  <a:pt x="0" y="159"/>
                </a:moveTo>
                <a:lnTo>
                  <a:pt x="0" y="55"/>
                </a:lnTo>
                <a:lnTo>
                  <a:pt x="0" y="7"/>
                </a:lnTo>
                <a:lnTo>
                  <a:pt x="101" y="7"/>
                </a:lnTo>
                <a:lnTo>
                  <a:pt x="125" y="0"/>
                </a:lnTo>
                <a:lnTo>
                  <a:pt x="195" y="0"/>
                </a:lnTo>
                <a:lnTo>
                  <a:pt x="235" y="39"/>
                </a:lnTo>
                <a:lnTo>
                  <a:pt x="180" y="87"/>
                </a:lnTo>
                <a:lnTo>
                  <a:pt x="180" y="95"/>
                </a:lnTo>
                <a:lnTo>
                  <a:pt x="125" y="127"/>
                </a:lnTo>
                <a:lnTo>
                  <a:pt x="101" y="119"/>
                </a:lnTo>
                <a:lnTo>
                  <a:pt x="70" y="159"/>
                </a:lnTo>
                <a:lnTo>
                  <a:pt x="0" y="15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59"/>
          <p:cNvSpPr>
            <a:spLocks noChangeAspect="1"/>
          </p:cNvSpPr>
          <p:nvPr/>
        </p:nvSpPr>
        <p:spPr bwMode="auto">
          <a:xfrm>
            <a:off x="1039695" y="7427092"/>
            <a:ext cx="615361" cy="593122"/>
          </a:xfrm>
          <a:custGeom>
            <a:avLst/>
            <a:gdLst>
              <a:gd name="T0" fmla="*/ 44042 w 347"/>
              <a:gd name="T1" fmla="*/ 231662 h 306"/>
              <a:gd name="T2" fmla="*/ 4787 w 347"/>
              <a:gd name="T3" fmla="*/ 193735 h 306"/>
              <a:gd name="T4" fmla="*/ 4787 w 347"/>
              <a:gd name="T5" fmla="*/ 175284 h 306"/>
              <a:gd name="T6" fmla="*/ 16276 w 347"/>
              <a:gd name="T7" fmla="*/ 162983 h 306"/>
              <a:gd name="T8" fmla="*/ 0 w 347"/>
              <a:gd name="T9" fmla="*/ 137357 h 306"/>
              <a:gd name="T10" fmla="*/ 16276 w 347"/>
              <a:gd name="T11" fmla="*/ 118906 h 306"/>
              <a:gd name="T12" fmla="*/ 16276 w 347"/>
              <a:gd name="T13" fmla="*/ 88154 h 306"/>
              <a:gd name="T14" fmla="*/ 26808 w 347"/>
              <a:gd name="T15" fmla="*/ 44077 h 306"/>
              <a:gd name="T16" fmla="*/ 22021 w 347"/>
              <a:gd name="T17" fmla="*/ 18451 h 306"/>
              <a:gd name="T18" fmla="*/ 38298 w 347"/>
              <a:gd name="T19" fmla="*/ 0 h 306"/>
              <a:gd name="T20" fmla="*/ 44042 w 347"/>
              <a:gd name="T21" fmla="*/ 0 h 306"/>
              <a:gd name="T22" fmla="*/ 44042 w 347"/>
              <a:gd name="T23" fmla="*/ 18451 h 306"/>
              <a:gd name="T24" fmla="*/ 148403 w 347"/>
              <a:gd name="T25" fmla="*/ 0 h 306"/>
              <a:gd name="T26" fmla="*/ 164679 w 347"/>
              <a:gd name="T27" fmla="*/ 0 h 306"/>
              <a:gd name="T28" fmla="*/ 153190 w 347"/>
              <a:gd name="T29" fmla="*/ 24601 h 306"/>
              <a:gd name="T30" fmla="*/ 164679 w 347"/>
              <a:gd name="T31" fmla="*/ 44077 h 306"/>
              <a:gd name="T32" fmla="*/ 235530 w 347"/>
              <a:gd name="T33" fmla="*/ 44077 h 306"/>
              <a:gd name="T34" fmla="*/ 235530 w 347"/>
              <a:gd name="T35" fmla="*/ 94305 h 306"/>
              <a:gd name="T36" fmla="*/ 241274 w 347"/>
              <a:gd name="T37" fmla="*/ 94305 h 306"/>
              <a:gd name="T38" fmla="*/ 235530 w 347"/>
              <a:gd name="T39" fmla="*/ 144532 h 306"/>
              <a:gd name="T40" fmla="*/ 104361 w 347"/>
              <a:gd name="T41" fmla="*/ 144532 h 306"/>
              <a:gd name="T42" fmla="*/ 97659 w 347"/>
              <a:gd name="T43" fmla="*/ 243962 h 306"/>
              <a:gd name="T44" fmla="*/ 44042 w 347"/>
              <a:gd name="T45" fmla="*/ 243962 h 306"/>
              <a:gd name="T46" fmla="*/ 44042 w 347"/>
              <a:gd name="T47" fmla="*/ 231662 h 30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47" h="306">
                <a:moveTo>
                  <a:pt x="63" y="290"/>
                </a:moveTo>
                <a:lnTo>
                  <a:pt x="7" y="243"/>
                </a:lnTo>
                <a:lnTo>
                  <a:pt x="7" y="220"/>
                </a:lnTo>
                <a:lnTo>
                  <a:pt x="24" y="204"/>
                </a:lnTo>
                <a:lnTo>
                  <a:pt x="0" y="172"/>
                </a:lnTo>
                <a:lnTo>
                  <a:pt x="24" y="149"/>
                </a:lnTo>
                <a:lnTo>
                  <a:pt x="24" y="110"/>
                </a:lnTo>
                <a:lnTo>
                  <a:pt x="39" y="55"/>
                </a:lnTo>
                <a:lnTo>
                  <a:pt x="31" y="23"/>
                </a:lnTo>
                <a:lnTo>
                  <a:pt x="55" y="0"/>
                </a:lnTo>
                <a:lnTo>
                  <a:pt x="63" y="0"/>
                </a:lnTo>
                <a:lnTo>
                  <a:pt x="63" y="23"/>
                </a:lnTo>
                <a:lnTo>
                  <a:pt x="213" y="0"/>
                </a:lnTo>
                <a:lnTo>
                  <a:pt x="237" y="0"/>
                </a:lnTo>
                <a:lnTo>
                  <a:pt x="220" y="31"/>
                </a:lnTo>
                <a:lnTo>
                  <a:pt x="237" y="55"/>
                </a:lnTo>
                <a:lnTo>
                  <a:pt x="339" y="55"/>
                </a:lnTo>
                <a:lnTo>
                  <a:pt x="339" y="118"/>
                </a:lnTo>
                <a:lnTo>
                  <a:pt x="347" y="118"/>
                </a:lnTo>
                <a:lnTo>
                  <a:pt x="339" y="181"/>
                </a:lnTo>
                <a:lnTo>
                  <a:pt x="150" y="181"/>
                </a:lnTo>
                <a:lnTo>
                  <a:pt x="141" y="306"/>
                </a:lnTo>
                <a:lnTo>
                  <a:pt x="63" y="306"/>
                </a:lnTo>
                <a:lnTo>
                  <a:pt x="63" y="290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1" name="Freeform 60"/>
          <p:cNvSpPr>
            <a:spLocks noChangeAspect="1"/>
          </p:cNvSpPr>
          <p:nvPr/>
        </p:nvSpPr>
        <p:spPr bwMode="auto">
          <a:xfrm>
            <a:off x="3536466" y="8307787"/>
            <a:ext cx="712522" cy="365459"/>
          </a:xfrm>
          <a:custGeom>
            <a:avLst/>
            <a:gdLst>
              <a:gd name="T0" fmla="*/ 0 w 400"/>
              <a:gd name="T1" fmla="*/ 138382 h 189"/>
              <a:gd name="T2" fmla="*/ 0 w 400"/>
              <a:gd name="T3" fmla="*/ 125056 h 189"/>
              <a:gd name="T4" fmla="*/ 16305 w 400"/>
              <a:gd name="T5" fmla="*/ 125056 h 189"/>
              <a:gd name="T6" fmla="*/ 0 w 400"/>
              <a:gd name="T7" fmla="*/ 119931 h 189"/>
              <a:gd name="T8" fmla="*/ 0 w 400"/>
              <a:gd name="T9" fmla="*/ 44077 h 189"/>
              <a:gd name="T10" fmla="*/ 16305 w 400"/>
              <a:gd name="T11" fmla="*/ 37927 h 189"/>
              <a:gd name="T12" fmla="*/ 27814 w 400"/>
              <a:gd name="T13" fmla="*/ 6150 h 189"/>
              <a:gd name="T14" fmla="*/ 60425 w 400"/>
              <a:gd name="T15" fmla="*/ 6150 h 189"/>
              <a:gd name="T16" fmla="*/ 82484 w 400"/>
              <a:gd name="T17" fmla="*/ 0 h 189"/>
              <a:gd name="T18" fmla="*/ 147704 w 400"/>
              <a:gd name="T19" fmla="*/ 19476 h 189"/>
              <a:gd name="T20" fmla="*/ 147704 w 400"/>
              <a:gd name="T21" fmla="*/ 24601 h 189"/>
              <a:gd name="T22" fmla="*/ 147704 w 400"/>
              <a:gd name="T23" fmla="*/ 44077 h 189"/>
              <a:gd name="T24" fmla="*/ 169764 w 400"/>
              <a:gd name="T25" fmla="*/ 69704 h 189"/>
              <a:gd name="T26" fmla="*/ 262799 w 400"/>
              <a:gd name="T27" fmla="*/ 94305 h 189"/>
              <a:gd name="T28" fmla="*/ 279104 w 400"/>
              <a:gd name="T29" fmla="*/ 94305 h 189"/>
              <a:gd name="T30" fmla="*/ 273349 w 400"/>
              <a:gd name="T31" fmla="*/ 150683 h 189"/>
              <a:gd name="T32" fmla="*/ 0 w 400"/>
              <a:gd name="T33" fmla="*/ 138382 h 18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00" h="189">
                <a:moveTo>
                  <a:pt x="0" y="173"/>
                </a:moveTo>
                <a:lnTo>
                  <a:pt x="0" y="157"/>
                </a:lnTo>
                <a:lnTo>
                  <a:pt x="24" y="157"/>
                </a:lnTo>
                <a:lnTo>
                  <a:pt x="0" y="150"/>
                </a:lnTo>
                <a:lnTo>
                  <a:pt x="0" y="55"/>
                </a:lnTo>
                <a:lnTo>
                  <a:pt x="24" y="48"/>
                </a:lnTo>
                <a:lnTo>
                  <a:pt x="40" y="8"/>
                </a:lnTo>
                <a:lnTo>
                  <a:pt x="86" y="8"/>
                </a:lnTo>
                <a:lnTo>
                  <a:pt x="118" y="0"/>
                </a:lnTo>
                <a:lnTo>
                  <a:pt x="212" y="24"/>
                </a:lnTo>
                <a:lnTo>
                  <a:pt x="212" y="31"/>
                </a:lnTo>
                <a:lnTo>
                  <a:pt x="212" y="55"/>
                </a:lnTo>
                <a:lnTo>
                  <a:pt x="243" y="87"/>
                </a:lnTo>
                <a:lnTo>
                  <a:pt x="376" y="118"/>
                </a:lnTo>
                <a:lnTo>
                  <a:pt x="400" y="118"/>
                </a:lnTo>
                <a:lnTo>
                  <a:pt x="392" y="189"/>
                </a:lnTo>
                <a:lnTo>
                  <a:pt x="0" y="17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61"/>
          <p:cNvSpPr>
            <a:spLocks noChangeAspect="1"/>
          </p:cNvSpPr>
          <p:nvPr/>
        </p:nvSpPr>
        <p:spPr bwMode="auto">
          <a:xfrm>
            <a:off x="5541539" y="5959265"/>
            <a:ext cx="532918" cy="653033"/>
          </a:xfrm>
          <a:custGeom>
            <a:avLst/>
            <a:gdLst>
              <a:gd name="T0" fmla="*/ 104773 w 299"/>
              <a:gd name="T1" fmla="*/ 19468 h 337"/>
              <a:gd name="T2" fmla="*/ 132649 w 299"/>
              <a:gd name="T3" fmla="*/ 19468 h 337"/>
              <a:gd name="T4" fmla="*/ 137455 w 299"/>
              <a:gd name="T5" fmla="*/ 30739 h 337"/>
              <a:gd name="T6" fmla="*/ 154757 w 299"/>
              <a:gd name="T7" fmla="*/ 45083 h 337"/>
              <a:gd name="T8" fmla="*/ 154757 w 299"/>
              <a:gd name="T9" fmla="*/ 50206 h 337"/>
              <a:gd name="T10" fmla="*/ 175904 w 299"/>
              <a:gd name="T11" fmla="*/ 68649 h 337"/>
              <a:gd name="T12" fmla="*/ 171098 w 299"/>
              <a:gd name="T13" fmla="*/ 75822 h 337"/>
              <a:gd name="T14" fmla="*/ 171098 w 299"/>
              <a:gd name="T15" fmla="*/ 94265 h 337"/>
              <a:gd name="T16" fmla="*/ 193206 w 299"/>
              <a:gd name="T17" fmla="*/ 137299 h 337"/>
              <a:gd name="T18" fmla="*/ 209547 w 299"/>
              <a:gd name="T19" fmla="*/ 137299 h 337"/>
              <a:gd name="T20" fmla="*/ 209547 w 299"/>
              <a:gd name="T21" fmla="*/ 150619 h 337"/>
              <a:gd name="T22" fmla="*/ 209547 w 299"/>
              <a:gd name="T23" fmla="*/ 162914 h 337"/>
              <a:gd name="T24" fmla="*/ 209547 w 299"/>
              <a:gd name="T25" fmla="*/ 175210 h 337"/>
              <a:gd name="T26" fmla="*/ 193206 w 299"/>
              <a:gd name="T27" fmla="*/ 193653 h 337"/>
              <a:gd name="T28" fmla="*/ 198012 w 299"/>
              <a:gd name="T29" fmla="*/ 199800 h 337"/>
              <a:gd name="T30" fmla="*/ 193206 w 299"/>
              <a:gd name="T31" fmla="*/ 199800 h 337"/>
              <a:gd name="T32" fmla="*/ 175904 w 299"/>
              <a:gd name="T33" fmla="*/ 199800 h 337"/>
              <a:gd name="T34" fmla="*/ 82665 w 299"/>
              <a:gd name="T35" fmla="*/ 268450 h 337"/>
              <a:gd name="T36" fmla="*/ 71131 w 299"/>
              <a:gd name="T37" fmla="*/ 262302 h 337"/>
              <a:gd name="T38" fmla="*/ 66324 w 299"/>
              <a:gd name="T39" fmla="*/ 219268 h 337"/>
              <a:gd name="T40" fmla="*/ 60557 w 299"/>
              <a:gd name="T41" fmla="*/ 193653 h 337"/>
              <a:gd name="T42" fmla="*/ 44216 w 299"/>
              <a:gd name="T43" fmla="*/ 150619 h 337"/>
              <a:gd name="T44" fmla="*/ 4806 w 299"/>
              <a:gd name="T45" fmla="*/ 112708 h 337"/>
              <a:gd name="T46" fmla="*/ 4806 w 299"/>
              <a:gd name="T47" fmla="*/ 88117 h 337"/>
              <a:gd name="T48" fmla="*/ 16341 w 299"/>
              <a:gd name="T49" fmla="*/ 88117 h 337"/>
              <a:gd name="T50" fmla="*/ 0 w 299"/>
              <a:gd name="T51" fmla="*/ 62502 h 337"/>
              <a:gd name="T52" fmla="*/ 4806 w 299"/>
              <a:gd name="T53" fmla="*/ 50206 h 337"/>
              <a:gd name="T54" fmla="*/ 82665 w 299"/>
              <a:gd name="T55" fmla="*/ 0 h 337"/>
              <a:gd name="T56" fmla="*/ 104773 w 299"/>
              <a:gd name="T57" fmla="*/ 19468 h 33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99" h="337">
                <a:moveTo>
                  <a:pt x="149" y="24"/>
                </a:moveTo>
                <a:lnTo>
                  <a:pt x="189" y="24"/>
                </a:lnTo>
                <a:lnTo>
                  <a:pt x="196" y="39"/>
                </a:lnTo>
                <a:lnTo>
                  <a:pt x="221" y="56"/>
                </a:lnTo>
                <a:lnTo>
                  <a:pt x="221" y="63"/>
                </a:lnTo>
                <a:lnTo>
                  <a:pt x="251" y="86"/>
                </a:lnTo>
                <a:lnTo>
                  <a:pt x="244" y="95"/>
                </a:lnTo>
                <a:lnTo>
                  <a:pt x="244" y="118"/>
                </a:lnTo>
                <a:lnTo>
                  <a:pt x="275" y="172"/>
                </a:lnTo>
                <a:lnTo>
                  <a:pt x="299" y="172"/>
                </a:lnTo>
                <a:lnTo>
                  <a:pt x="299" y="189"/>
                </a:lnTo>
                <a:lnTo>
                  <a:pt x="299" y="204"/>
                </a:lnTo>
                <a:lnTo>
                  <a:pt x="299" y="220"/>
                </a:lnTo>
                <a:lnTo>
                  <a:pt x="275" y="243"/>
                </a:lnTo>
                <a:lnTo>
                  <a:pt x="283" y="251"/>
                </a:lnTo>
                <a:lnTo>
                  <a:pt x="275" y="251"/>
                </a:lnTo>
                <a:lnTo>
                  <a:pt x="251" y="251"/>
                </a:lnTo>
                <a:lnTo>
                  <a:pt x="118" y="337"/>
                </a:lnTo>
                <a:lnTo>
                  <a:pt x="102" y="329"/>
                </a:lnTo>
                <a:lnTo>
                  <a:pt x="94" y="275"/>
                </a:lnTo>
                <a:lnTo>
                  <a:pt x="86" y="243"/>
                </a:lnTo>
                <a:lnTo>
                  <a:pt x="63" y="189"/>
                </a:lnTo>
                <a:lnTo>
                  <a:pt x="7" y="141"/>
                </a:lnTo>
                <a:lnTo>
                  <a:pt x="7" y="110"/>
                </a:lnTo>
                <a:lnTo>
                  <a:pt x="24" y="110"/>
                </a:lnTo>
                <a:lnTo>
                  <a:pt x="0" y="79"/>
                </a:lnTo>
                <a:lnTo>
                  <a:pt x="7" y="63"/>
                </a:lnTo>
                <a:lnTo>
                  <a:pt x="118" y="0"/>
                </a:lnTo>
                <a:lnTo>
                  <a:pt x="149" y="2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62"/>
          <p:cNvSpPr>
            <a:spLocks noChangeAspect="1"/>
          </p:cNvSpPr>
          <p:nvPr/>
        </p:nvSpPr>
        <p:spPr bwMode="auto">
          <a:xfrm>
            <a:off x="3577687" y="3652682"/>
            <a:ext cx="671302" cy="440349"/>
          </a:xfrm>
          <a:custGeom>
            <a:avLst/>
            <a:gdLst>
              <a:gd name="T0" fmla="*/ 174389 w 377"/>
              <a:gd name="T1" fmla="*/ 5161 h 226"/>
              <a:gd name="T2" fmla="*/ 191637 w 377"/>
              <a:gd name="T3" fmla="*/ 75349 h 226"/>
              <a:gd name="T4" fmla="*/ 224215 w 377"/>
              <a:gd name="T5" fmla="*/ 107347 h 226"/>
              <a:gd name="T6" fmla="*/ 224215 w 377"/>
              <a:gd name="T7" fmla="*/ 119733 h 226"/>
              <a:gd name="T8" fmla="*/ 246253 w 377"/>
              <a:gd name="T9" fmla="*/ 144505 h 226"/>
              <a:gd name="T10" fmla="*/ 262542 w 377"/>
              <a:gd name="T11" fmla="*/ 182696 h 226"/>
              <a:gd name="T12" fmla="*/ 224215 w 377"/>
              <a:gd name="T13" fmla="*/ 169278 h 226"/>
              <a:gd name="T14" fmla="*/ 158100 w 377"/>
              <a:gd name="T15" fmla="*/ 177535 h 226"/>
              <a:gd name="T16" fmla="*/ 88153 w 377"/>
              <a:gd name="T17" fmla="*/ 157924 h 226"/>
              <a:gd name="T18" fmla="*/ 76655 w 377"/>
              <a:gd name="T19" fmla="*/ 150698 h 226"/>
              <a:gd name="T20" fmla="*/ 88153 w 377"/>
              <a:gd name="T21" fmla="*/ 144505 h 226"/>
              <a:gd name="T22" fmla="*/ 65156 w 377"/>
              <a:gd name="T23" fmla="*/ 132119 h 226"/>
              <a:gd name="T24" fmla="*/ 32578 w 377"/>
              <a:gd name="T25" fmla="*/ 107347 h 226"/>
              <a:gd name="T26" fmla="*/ 32578 w 377"/>
              <a:gd name="T27" fmla="*/ 94961 h 226"/>
              <a:gd name="T28" fmla="*/ 22038 w 377"/>
              <a:gd name="T29" fmla="*/ 75349 h 226"/>
              <a:gd name="T30" fmla="*/ 0 w 377"/>
              <a:gd name="T31" fmla="*/ 69156 h 226"/>
              <a:gd name="T32" fmla="*/ 4791 w 377"/>
              <a:gd name="T33" fmla="*/ 38191 h 226"/>
              <a:gd name="T34" fmla="*/ 11498 w 377"/>
              <a:gd name="T35" fmla="*/ 31998 h 226"/>
              <a:gd name="T36" fmla="*/ 44076 w 377"/>
              <a:gd name="T37" fmla="*/ 24772 h 226"/>
              <a:gd name="T38" fmla="*/ 54616 w 377"/>
              <a:gd name="T39" fmla="*/ 38191 h 226"/>
              <a:gd name="T40" fmla="*/ 158100 w 377"/>
              <a:gd name="T41" fmla="*/ 0 h 226"/>
              <a:gd name="T42" fmla="*/ 174389 w 377"/>
              <a:gd name="T43" fmla="*/ 5161 h 2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7" h="226">
                <a:moveTo>
                  <a:pt x="251" y="7"/>
                </a:moveTo>
                <a:lnTo>
                  <a:pt x="275" y="93"/>
                </a:lnTo>
                <a:lnTo>
                  <a:pt x="322" y="133"/>
                </a:lnTo>
                <a:lnTo>
                  <a:pt x="322" y="148"/>
                </a:lnTo>
                <a:lnTo>
                  <a:pt x="353" y="179"/>
                </a:lnTo>
                <a:lnTo>
                  <a:pt x="377" y="226"/>
                </a:lnTo>
                <a:lnTo>
                  <a:pt x="322" y="210"/>
                </a:lnTo>
                <a:lnTo>
                  <a:pt x="227" y="219"/>
                </a:lnTo>
                <a:lnTo>
                  <a:pt x="126" y="195"/>
                </a:lnTo>
                <a:lnTo>
                  <a:pt x="110" y="187"/>
                </a:lnTo>
                <a:lnTo>
                  <a:pt x="126" y="179"/>
                </a:lnTo>
                <a:lnTo>
                  <a:pt x="94" y="164"/>
                </a:lnTo>
                <a:lnTo>
                  <a:pt x="47" y="133"/>
                </a:lnTo>
                <a:lnTo>
                  <a:pt x="47" y="117"/>
                </a:lnTo>
                <a:lnTo>
                  <a:pt x="31" y="93"/>
                </a:lnTo>
                <a:lnTo>
                  <a:pt x="0" y="86"/>
                </a:lnTo>
                <a:lnTo>
                  <a:pt x="7" y="47"/>
                </a:lnTo>
                <a:lnTo>
                  <a:pt x="16" y="39"/>
                </a:lnTo>
                <a:lnTo>
                  <a:pt x="63" y="31"/>
                </a:lnTo>
                <a:lnTo>
                  <a:pt x="78" y="47"/>
                </a:lnTo>
                <a:lnTo>
                  <a:pt x="227" y="0"/>
                </a:lnTo>
                <a:lnTo>
                  <a:pt x="251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63"/>
          <p:cNvSpPr>
            <a:spLocks noChangeAspect="1"/>
          </p:cNvSpPr>
          <p:nvPr/>
        </p:nvSpPr>
        <p:spPr bwMode="auto">
          <a:xfrm>
            <a:off x="4151827" y="5641736"/>
            <a:ext cx="815572" cy="727923"/>
          </a:xfrm>
          <a:custGeom>
            <a:avLst/>
            <a:gdLst>
              <a:gd name="T0" fmla="*/ 308371 w 457"/>
              <a:gd name="T1" fmla="*/ 162266 h 376"/>
              <a:gd name="T2" fmla="*/ 275708 w 457"/>
              <a:gd name="T3" fmla="*/ 150969 h 376"/>
              <a:gd name="T4" fmla="*/ 248810 w 457"/>
              <a:gd name="T5" fmla="*/ 162266 h 376"/>
              <a:gd name="T6" fmla="*/ 230558 w 457"/>
              <a:gd name="T7" fmla="*/ 201292 h 376"/>
              <a:gd name="T8" fmla="*/ 230558 w 457"/>
              <a:gd name="T9" fmla="*/ 219778 h 376"/>
              <a:gd name="T10" fmla="*/ 193092 w 457"/>
              <a:gd name="T11" fmla="*/ 270101 h 376"/>
              <a:gd name="T12" fmla="*/ 203659 w 457"/>
              <a:gd name="T13" fmla="*/ 270101 h 376"/>
              <a:gd name="T14" fmla="*/ 203659 w 457"/>
              <a:gd name="T15" fmla="*/ 282425 h 376"/>
              <a:gd name="T16" fmla="*/ 181564 w 457"/>
              <a:gd name="T17" fmla="*/ 300911 h 376"/>
              <a:gd name="T18" fmla="*/ 148902 w 457"/>
              <a:gd name="T19" fmla="*/ 300911 h 376"/>
              <a:gd name="T20" fmla="*/ 122003 w 457"/>
              <a:gd name="T21" fmla="*/ 270101 h 376"/>
              <a:gd name="T22" fmla="*/ 126807 w 457"/>
              <a:gd name="T23" fmla="*/ 219778 h 376"/>
              <a:gd name="T24" fmla="*/ 71089 w 457"/>
              <a:gd name="T25" fmla="*/ 181779 h 376"/>
              <a:gd name="T26" fmla="*/ 0 w 457"/>
              <a:gd name="T27" fmla="*/ 175617 h 376"/>
              <a:gd name="T28" fmla="*/ 22095 w 457"/>
              <a:gd name="T29" fmla="*/ 162266 h 376"/>
              <a:gd name="T30" fmla="*/ 38426 w 457"/>
              <a:gd name="T31" fmla="*/ 162266 h 376"/>
              <a:gd name="T32" fmla="*/ 22095 w 457"/>
              <a:gd name="T33" fmla="*/ 138645 h 376"/>
              <a:gd name="T34" fmla="*/ 71089 w 457"/>
              <a:gd name="T35" fmla="*/ 106808 h 376"/>
              <a:gd name="T36" fmla="*/ 94144 w 457"/>
              <a:gd name="T37" fmla="*/ 99619 h 376"/>
              <a:gd name="T38" fmla="*/ 76853 w 457"/>
              <a:gd name="T39" fmla="*/ 81133 h 376"/>
              <a:gd name="T40" fmla="*/ 98948 w 457"/>
              <a:gd name="T41" fmla="*/ 56485 h 376"/>
              <a:gd name="T42" fmla="*/ 104712 w 457"/>
              <a:gd name="T43" fmla="*/ 30810 h 376"/>
              <a:gd name="T44" fmla="*/ 126807 w 457"/>
              <a:gd name="T45" fmla="*/ 30810 h 376"/>
              <a:gd name="T46" fmla="*/ 115279 w 457"/>
              <a:gd name="T47" fmla="*/ 6162 h 376"/>
              <a:gd name="T48" fmla="*/ 165233 w 457"/>
              <a:gd name="T49" fmla="*/ 0 h 376"/>
              <a:gd name="T50" fmla="*/ 220951 w 457"/>
              <a:gd name="T51" fmla="*/ 13351 h 376"/>
              <a:gd name="T52" fmla="*/ 248810 w 457"/>
              <a:gd name="T53" fmla="*/ 6162 h 376"/>
              <a:gd name="T54" fmla="*/ 275708 w 457"/>
              <a:gd name="T55" fmla="*/ 88322 h 376"/>
              <a:gd name="T56" fmla="*/ 319899 w 457"/>
              <a:gd name="T57" fmla="*/ 125294 h 376"/>
              <a:gd name="T58" fmla="*/ 308371 w 457"/>
              <a:gd name="T59" fmla="*/ 162266 h 37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57" h="376">
                <a:moveTo>
                  <a:pt x="441" y="203"/>
                </a:moveTo>
                <a:lnTo>
                  <a:pt x="394" y="188"/>
                </a:lnTo>
                <a:lnTo>
                  <a:pt x="355" y="203"/>
                </a:lnTo>
                <a:lnTo>
                  <a:pt x="330" y="251"/>
                </a:lnTo>
                <a:lnTo>
                  <a:pt x="330" y="275"/>
                </a:lnTo>
                <a:lnTo>
                  <a:pt x="276" y="337"/>
                </a:lnTo>
                <a:lnTo>
                  <a:pt x="291" y="337"/>
                </a:lnTo>
                <a:lnTo>
                  <a:pt x="291" y="353"/>
                </a:lnTo>
                <a:lnTo>
                  <a:pt x="260" y="376"/>
                </a:lnTo>
                <a:lnTo>
                  <a:pt x="213" y="376"/>
                </a:lnTo>
                <a:lnTo>
                  <a:pt x="174" y="337"/>
                </a:lnTo>
                <a:lnTo>
                  <a:pt x="181" y="275"/>
                </a:lnTo>
                <a:lnTo>
                  <a:pt x="102" y="227"/>
                </a:lnTo>
                <a:lnTo>
                  <a:pt x="0" y="220"/>
                </a:lnTo>
                <a:lnTo>
                  <a:pt x="31" y="203"/>
                </a:lnTo>
                <a:lnTo>
                  <a:pt x="55" y="203"/>
                </a:lnTo>
                <a:lnTo>
                  <a:pt x="31" y="173"/>
                </a:lnTo>
                <a:lnTo>
                  <a:pt x="102" y="134"/>
                </a:lnTo>
                <a:lnTo>
                  <a:pt x="134" y="125"/>
                </a:lnTo>
                <a:lnTo>
                  <a:pt x="110" y="102"/>
                </a:lnTo>
                <a:lnTo>
                  <a:pt x="142" y="71"/>
                </a:lnTo>
                <a:lnTo>
                  <a:pt x="150" y="39"/>
                </a:lnTo>
                <a:lnTo>
                  <a:pt x="181" y="39"/>
                </a:lnTo>
                <a:lnTo>
                  <a:pt x="165" y="8"/>
                </a:lnTo>
                <a:lnTo>
                  <a:pt x="236" y="0"/>
                </a:lnTo>
                <a:lnTo>
                  <a:pt x="315" y="17"/>
                </a:lnTo>
                <a:lnTo>
                  <a:pt x="355" y="8"/>
                </a:lnTo>
                <a:lnTo>
                  <a:pt x="394" y="110"/>
                </a:lnTo>
                <a:lnTo>
                  <a:pt x="457" y="157"/>
                </a:lnTo>
                <a:lnTo>
                  <a:pt x="441" y="203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5" name="Freeform 64"/>
          <p:cNvSpPr>
            <a:spLocks noChangeAspect="1"/>
          </p:cNvSpPr>
          <p:nvPr/>
        </p:nvSpPr>
        <p:spPr bwMode="auto">
          <a:xfrm>
            <a:off x="4937956" y="6384635"/>
            <a:ext cx="394537" cy="317530"/>
          </a:xfrm>
          <a:custGeom>
            <a:avLst/>
            <a:gdLst>
              <a:gd name="T0" fmla="*/ 132542 w 221"/>
              <a:gd name="T1" fmla="*/ 94020 h 162"/>
              <a:gd name="T2" fmla="*/ 154632 w 221"/>
              <a:gd name="T3" fmla="*/ 112617 h 162"/>
              <a:gd name="T4" fmla="*/ 132542 w 221"/>
              <a:gd name="T5" fmla="*/ 131215 h 162"/>
              <a:gd name="T6" fmla="*/ 72034 w 221"/>
              <a:gd name="T7" fmla="*/ 131215 h 162"/>
              <a:gd name="T8" fmla="*/ 22090 w 221"/>
              <a:gd name="T9" fmla="*/ 112617 h 162"/>
              <a:gd name="T10" fmla="*/ 0 w 221"/>
              <a:gd name="T11" fmla="*/ 0 h 162"/>
              <a:gd name="T12" fmla="*/ 27853 w 221"/>
              <a:gd name="T13" fmla="*/ 12398 h 162"/>
              <a:gd name="T14" fmla="*/ 66271 w 221"/>
              <a:gd name="T15" fmla="*/ 0 h 162"/>
              <a:gd name="T16" fmla="*/ 104689 w 221"/>
              <a:gd name="T17" fmla="*/ 24796 h 162"/>
              <a:gd name="T18" fmla="*/ 116214 w 221"/>
              <a:gd name="T19" fmla="*/ 69223 h 162"/>
              <a:gd name="T20" fmla="*/ 132542 w 221"/>
              <a:gd name="T21" fmla="*/ 94020 h 1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1" h="162">
                <a:moveTo>
                  <a:pt x="189" y="116"/>
                </a:moveTo>
                <a:lnTo>
                  <a:pt x="221" y="139"/>
                </a:lnTo>
                <a:lnTo>
                  <a:pt x="189" y="162"/>
                </a:lnTo>
                <a:lnTo>
                  <a:pt x="103" y="162"/>
                </a:lnTo>
                <a:lnTo>
                  <a:pt x="32" y="139"/>
                </a:lnTo>
                <a:lnTo>
                  <a:pt x="0" y="0"/>
                </a:lnTo>
                <a:lnTo>
                  <a:pt x="40" y="15"/>
                </a:lnTo>
                <a:lnTo>
                  <a:pt x="95" y="0"/>
                </a:lnTo>
                <a:lnTo>
                  <a:pt x="150" y="31"/>
                </a:lnTo>
                <a:lnTo>
                  <a:pt x="166" y="85"/>
                </a:lnTo>
                <a:lnTo>
                  <a:pt x="189" y="1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65"/>
          <p:cNvSpPr>
            <a:spLocks noChangeAspect="1"/>
          </p:cNvSpPr>
          <p:nvPr/>
        </p:nvSpPr>
        <p:spPr bwMode="auto">
          <a:xfrm>
            <a:off x="1655057" y="2682119"/>
            <a:ext cx="677190" cy="494269"/>
          </a:xfrm>
          <a:custGeom>
            <a:avLst/>
            <a:gdLst>
              <a:gd name="T0" fmla="*/ 248357 w 378"/>
              <a:gd name="T1" fmla="*/ 0 h 256"/>
              <a:gd name="T2" fmla="*/ 227179 w 378"/>
              <a:gd name="T3" fmla="*/ 24588 h 256"/>
              <a:gd name="T4" fmla="*/ 265684 w 378"/>
              <a:gd name="T5" fmla="*/ 61469 h 256"/>
              <a:gd name="T6" fmla="*/ 243544 w 378"/>
              <a:gd name="T7" fmla="*/ 87081 h 256"/>
              <a:gd name="T8" fmla="*/ 248357 w 378"/>
              <a:gd name="T9" fmla="*/ 105521 h 256"/>
              <a:gd name="T10" fmla="*/ 265684 w 378"/>
              <a:gd name="T11" fmla="*/ 105521 h 256"/>
              <a:gd name="T12" fmla="*/ 265684 w 378"/>
              <a:gd name="T13" fmla="*/ 154697 h 256"/>
              <a:gd name="T14" fmla="*/ 231992 w 378"/>
              <a:gd name="T15" fmla="*/ 191578 h 256"/>
              <a:gd name="T16" fmla="*/ 221404 w 378"/>
              <a:gd name="T17" fmla="*/ 203872 h 256"/>
              <a:gd name="T18" fmla="*/ 188674 w 378"/>
              <a:gd name="T19" fmla="*/ 185431 h 256"/>
              <a:gd name="T20" fmla="*/ 188674 w 378"/>
              <a:gd name="T21" fmla="*/ 154697 h 256"/>
              <a:gd name="T22" fmla="*/ 159796 w 378"/>
              <a:gd name="T23" fmla="*/ 110644 h 256"/>
              <a:gd name="T24" fmla="*/ 127066 w 378"/>
              <a:gd name="T25" fmla="*/ 87081 h 256"/>
              <a:gd name="T26" fmla="*/ 11551 w 378"/>
              <a:gd name="T27" fmla="*/ 73763 h 256"/>
              <a:gd name="T28" fmla="*/ 0 w 378"/>
              <a:gd name="T29" fmla="*/ 0 h 256"/>
              <a:gd name="T30" fmla="*/ 248357 w 378"/>
              <a:gd name="T31" fmla="*/ 0 h 2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78" h="256">
                <a:moveTo>
                  <a:pt x="354" y="0"/>
                </a:moveTo>
                <a:lnTo>
                  <a:pt x="323" y="31"/>
                </a:lnTo>
                <a:lnTo>
                  <a:pt x="378" y="77"/>
                </a:lnTo>
                <a:lnTo>
                  <a:pt x="347" y="109"/>
                </a:lnTo>
                <a:lnTo>
                  <a:pt x="354" y="132"/>
                </a:lnTo>
                <a:lnTo>
                  <a:pt x="378" y="132"/>
                </a:lnTo>
                <a:lnTo>
                  <a:pt x="378" y="194"/>
                </a:lnTo>
                <a:lnTo>
                  <a:pt x="330" y="241"/>
                </a:lnTo>
                <a:lnTo>
                  <a:pt x="315" y="256"/>
                </a:lnTo>
                <a:lnTo>
                  <a:pt x="268" y="233"/>
                </a:lnTo>
                <a:lnTo>
                  <a:pt x="268" y="194"/>
                </a:lnTo>
                <a:lnTo>
                  <a:pt x="228" y="139"/>
                </a:lnTo>
                <a:lnTo>
                  <a:pt x="181" y="109"/>
                </a:lnTo>
                <a:lnTo>
                  <a:pt x="16" y="93"/>
                </a:lnTo>
                <a:lnTo>
                  <a:pt x="0" y="0"/>
                </a:lnTo>
                <a:lnTo>
                  <a:pt x="354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66"/>
          <p:cNvSpPr>
            <a:spLocks noChangeAspect="1"/>
          </p:cNvSpPr>
          <p:nvPr/>
        </p:nvSpPr>
        <p:spPr bwMode="auto">
          <a:xfrm>
            <a:off x="1655057" y="4653200"/>
            <a:ext cx="312096" cy="410393"/>
          </a:xfrm>
          <a:custGeom>
            <a:avLst/>
            <a:gdLst>
              <a:gd name="T0" fmla="*/ 100654 w 173"/>
              <a:gd name="T1" fmla="*/ 0 h 212"/>
              <a:gd name="T2" fmla="*/ 100654 w 173"/>
              <a:gd name="T3" fmla="*/ 31991 h 212"/>
              <a:gd name="T4" fmla="*/ 122914 w 173"/>
              <a:gd name="T5" fmla="*/ 44374 h 212"/>
              <a:gd name="T6" fmla="*/ 122914 w 173"/>
              <a:gd name="T7" fmla="*/ 57790 h 212"/>
              <a:gd name="T8" fmla="*/ 117107 w 173"/>
              <a:gd name="T9" fmla="*/ 69141 h 212"/>
              <a:gd name="T10" fmla="*/ 122914 w 173"/>
              <a:gd name="T11" fmla="*/ 83589 h 212"/>
              <a:gd name="T12" fmla="*/ 117107 w 173"/>
              <a:gd name="T13" fmla="*/ 83589 h 212"/>
              <a:gd name="T14" fmla="*/ 122914 w 173"/>
              <a:gd name="T15" fmla="*/ 108356 h 212"/>
              <a:gd name="T16" fmla="*/ 122914 w 173"/>
              <a:gd name="T17" fmla="*/ 134154 h 212"/>
              <a:gd name="T18" fmla="*/ 100654 w 173"/>
              <a:gd name="T19" fmla="*/ 146538 h 212"/>
              <a:gd name="T20" fmla="*/ 100654 w 173"/>
              <a:gd name="T21" fmla="*/ 171305 h 212"/>
              <a:gd name="T22" fmla="*/ 72587 w 173"/>
              <a:gd name="T23" fmla="*/ 171305 h 212"/>
              <a:gd name="T24" fmla="*/ 56134 w 173"/>
              <a:gd name="T25" fmla="*/ 134154 h 212"/>
              <a:gd name="T26" fmla="*/ 28067 w 173"/>
              <a:gd name="T27" fmla="*/ 108356 h 212"/>
              <a:gd name="T28" fmla="*/ 11614 w 173"/>
              <a:gd name="T29" fmla="*/ 83589 h 212"/>
              <a:gd name="T30" fmla="*/ 0 w 173"/>
              <a:gd name="T31" fmla="*/ 51598 h 212"/>
              <a:gd name="T32" fmla="*/ 11614 w 173"/>
              <a:gd name="T33" fmla="*/ 25799 h 212"/>
              <a:gd name="T34" fmla="*/ 84201 w 173"/>
              <a:gd name="T35" fmla="*/ 0 h 212"/>
              <a:gd name="T36" fmla="*/ 100654 w 173"/>
              <a:gd name="T37" fmla="*/ 0 h 2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73" h="212">
                <a:moveTo>
                  <a:pt x="141" y="0"/>
                </a:moveTo>
                <a:lnTo>
                  <a:pt x="141" y="39"/>
                </a:lnTo>
                <a:lnTo>
                  <a:pt x="173" y="55"/>
                </a:lnTo>
                <a:lnTo>
                  <a:pt x="173" y="71"/>
                </a:lnTo>
                <a:lnTo>
                  <a:pt x="165" y="86"/>
                </a:lnTo>
                <a:lnTo>
                  <a:pt x="173" y="103"/>
                </a:lnTo>
                <a:lnTo>
                  <a:pt x="165" y="103"/>
                </a:lnTo>
                <a:lnTo>
                  <a:pt x="173" y="134"/>
                </a:lnTo>
                <a:lnTo>
                  <a:pt x="173" y="166"/>
                </a:lnTo>
                <a:lnTo>
                  <a:pt x="141" y="181"/>
                </a:lnTo>
                <a:lnTo>
                  <a:pt x="141" y="212"/>
                </a:lnTo>
                <a:lnTo>
                  <a:pt x="102" y="212"/>
                </a:lnTo>
                <a:lnTo>
                  <a:pt x="79" y="166"/>
                </a:lnTo>
                <a:lnTo>
                  <a:pt x="40" y="134"/>
                </a:lnTo>
                <a:lnTo>
                  <a:pt x="16" y="103"/>
                </a:lnTo>
                <a:lnTo>
                  <a:pt x="0" y="64"/>
                </a:lnTo>
                <a:lnTo>
                  <a:pt x="16" y="32"/>
                </a:lnTo>
                <a:lnTo>
                  <a:pt x="118" y="0"/>
                </a:lnTo>
                <a:lnTo>
                  <a:pt x="141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7"/>
          <p:cNvSpPr>
            <a:spLocks noChangeAspect="1"/>
          </p:cNvSpPr>
          <p:nvPr/>
        </p:nvSpPr>
        <p:spPr bwMode="auto">
          <a:xfrm>
            <a:off x="603939" y="3245285"/>
            <a:ext cx="588861" cy="662020"/>
          </a:xfrm>
          <a:custGeom>
            <a:avLst/>
            <a:gdLst>
              <a:gd name="T0" fmla="*/ 0 w 330"/>
              <a:gd name="T1" fmla="*/ 168741 h 342"/>
              <a:gd name="T2" fmla="*/ 39312 w 330"/>
              <a:gd name="T3" fmla="*/ 168741 h 342"/>
              <a:gd name="T4" fmla="*/ 66158 w 330"/>
              <a:gd name="T5" fmla="*/ 118324 h 342"/>
              <a:gd name="T6" fmla="*/ 142864 w 330"/>
              <a:gd name="T7" fmla="*/ 81284 h 342"/>
              <a:gd name="T8" fmla="*/ 175464 w 330"/>
              <a:gd name="T9" fmla="*/ 0 h 342"/>
              <a:gd name="T10" fmla="*/ 191764 w 330"/>
              <a:gd name="T11" fmla="*/ 0 h 342"/>
              <a:gd name="T12" fmla="*/ 197517 w 330"/>
              <a:gd name="T13" fmla="*/ 23665 h 342"/>
              <a:gd name="T14" fmla="*/ 186011 w 330"/>
              <a:gd name="T15" fmla="*/ 23665 h 342"/>
              <a:gd name="T16" fmla="*/ 186011 w 330"/>
              <a:gd name="T17" fmla="*/ 67908 h 342"/>
              <a:gd name="T18" fmla="*/ 169711 w 330"/>
              <a:gd name="T19" fmla="*/ 67908 h 342"/>
              <a:gd name="T20" fmla="*/ 186011 w 330"/>
              <a:gd name="T21" fmla="*/ 93630 h 342"/>
              <a:gd name="T22" fmla="*/ 175464 w 330"/>
              <a:gd name="T23" fmla="*/ 99804 h 342"/>
              <a:gd name="T24" fmla="*/ 230116 w 330"/>
              <a:gd name="T25" fmla="*/ 99804 h 342"/>
              <a:gd name="T26" fmla="*/ 230116 w 330"/>
              <a:gd name="T27" fmla="*/ 130671 h 342"/>
              <a:gd name="T28" fmla="*/ 213816 w 330"/>
              <a:gd name="T29" fmla="*/ 130671 h 342"/>
              <a:gd name="T30" fmla="*/ 213816 w 330"/>
              <a:gd name="T31" fmla="*/ 205781 h 342"/>
              <a:gd name="T32" fmla="*/ 208064 w 330"/>
              <a:gd name="T33" fmla="*/ 205781 h 342"/>
              <a:gd name="T34" fmla="*/ 208064 w 330"/>
              <a:gd name="T35" fmla="*/ 274718 h 342"/>
              <a:gd name="T36" fmla="*/ 22053 w 330"/>
              <a:gd name="T37" fmla="*/ 274718 h 342"/>
              <a:gd name="T38" fmla="*/ 0 w 330"/>
              <a:gd name="T39" fmla="*/ 168741 h 34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30" h="342">
                <a:moveTo>
                  <a:pt x="0" y="210"/>
                </a:moveTo>
                <a:lnTo>
                  <a:pt x="56" y="210"/>
                </a:lnTo>
                <a:lnTo>
                  <a:pt x="95" y="147"/>
                </a:lnTo>
                <a:lnTo>
                  <a:pt x="205" y="101"/>
                </a:lnTo>
                <a:lnTo>
                  <a:pt x="251" y="0"/>
                </a:lnTo>
                <a:lnTo>
                  <a:pt x="275" y="0"/>
                </a:lnTo>
                <a:lnTo>
                  <a:pt x="283" y="30"/>
                </a:lnTo>
                <a:lnTo>
                  <a:pt x="267" y="30"/>
                </a:lnTo>
                <a:lnTo>
                  <a:pt x="267" y="85"/>
                </a:lnTo>
                <a:lnTo>
                  <a:pt x="244" y="85"/>
                </a:lnTo>
                <a:lnTo>
                  <a:pt x="267" y="116"/>
                </a:lnTo>
                <a:lnTo>
                  <a:pt x="251" y="124"/>
                </a:lnTo>
                <a:lnTo>
                  <a:pt x="330" y="124"/>
                </a:lnTo>
                <a:lnTo>
                  <a:pt x="330" y="163"/>
                </a:lnTo>
                <a:lnTo>
                  <a:pt x="307" y="163"/>
                </a:lnTo>
                <a:lnTo>
                  <a:pt x="307" y="256"/>
                </a:lnTo>
                <a:lnTo>
                  <a:pt x="299" y="256"/>
                </a:lnTo>
                <a:lnTo>
                  <a:pt x="299" y="342"/>
                </a:lnTo>
                <a:lnTo>
                  <a:pt x="32" y="342"/>
                </a:lnTo>
                <a:lnTo>
                  <a:pt x="0" y="21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68"/>
          <p:cNvSpPr>
            <a:spLocks noChangeAspect="1"/>
          </p:cNvSpPr>
          <p:nvPr/>
        </p:nvSpPr>
        <p:spPr bwMode="auto">
          <a:xfrm>
            <a:off x="2134977" y="3589776"/>
            <a:ext cx="418092" cy="365459"/>
          </a:xfrm>
          <a:custGeom>
            <a:avLst/>
            <a:gdLst>
              <a:gd name="T0" fmla="*/ 0 w 235"/>
              <a:gd name="T1" fmla="*/ 0 h 189"/>
              <a:gd name="T2" fmla="*/ 147736 w 235"/>
              <a:gd name="T3" fmla="*/ 0 h 189"/>
              <a:gd name="T4" fmla="*/ 147736 w 235"/>
              <a:gd name="T5" fmla="*/ 12301 h 189"/>
              <a:gd name="T6" fmla="*/ 164045 w 235"/>
              <a:gd name="T7" fmla="*/ 25626 h 189"/>
              <a:gd name="T8" fmla="*/ 147736 w 235"/>
              <a:gd name="T9" fmla="*/ 30752 h 189"/>
              <a:gd name="T10" fmla="*/ 147736 w 235"/>
              <a:gd name="T11" fmla="*/ 50228 h 189"/>
              <a:gd name="T12" fmla="*/ 131428 w 235"/>
              <a:gd name="T13" fmla="*/ 74829 h 189"/>
              <a:gd name="T14" fmla="*/ 103607 w 235"/>
              <a:gd name="T15" fmla="*/ 74829 h 189"/>
              <a:gd name="T16" fmla="*/ 88258 w 235"/>
              <a:gd name="T17" fmla="*/ 94305 h 189"/>
              <a:gd name="T18" fmla="*/ 65234 w 235"/>
              <a:gd name="T19" fmla="*/ 131207 h 189"/>
              <a:gd name="T20" fmla="*/ 65234 w 235"/>
              <a:gd name="T21" fmla="*/ 150683 h 189"/>
              <a:gd name="T22" fmla="*/ 76746 w 235"/>
              <a:gd name="T23" fmla="*/ 150683 h 189"/>
              <a:gd name="T24" fmla="*/ 54682 w 235"/>
              <a:gd name="T25" fmla="*/ 150683 h 189"/>
              <a:gd name="T26" fmla="*/ 0 w 235"/>
              <a:gd name="T27" fmla="*/ 125056 h 189"/>
              <a:gd name="T28" fmla="*/ 0 w 235"/>
              <a:gd name="T29" fmla="*/ 82004 h 189"/>
              <a:gd name="T30" fmla="*/ 0 w 235"/>
              <a:gd name="T31" fmla="*/ 0 h 18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5" h="189">
                <a:moveTo>
                  <a:pt x="0" y="0"/>
                </a:moveTo>
                <a:lnTo>
                  <a:pt x="212" y="0"/>
                </a:lnTo>
                <a:lnTo>
                  <a:pt x="212" y="16"/>
                </a:lnTo>
                <a:lnTo>
                  <a:pt x="235" y="32"/>
                </a:lnTo>
                <a:lnTo>
                  <a:pt x="212" y="39"/>
                </a:lnTo>
                <a:lnTo>
                  <a:pt x="212" y="63"/>
                </a:lnTo>
                <a:lnTo>
                  <a:pt x="188" y="94"/>
                </a:lnTo>
                <a:lnTo>
                  <a:pt x="149" y="94"/>
                </a:lnTo>
                <a:lnTo>
                  <a:pt x="126" y="118"/>
                </a:lnTo>
                <a:lnTo>
                  <a:pt x="94" y="165"/>
                </a:lnTo>
                <a:lnTo>
                  <a:pt x="94" y="189"/>
                </a:lnTo>
                <a:lnTo>
                  <a:pt x="110" y="189"/>
                </a:lnTo>
                <a:lnTo>
                  <a:pt x="79" y="189"/>
                </a:lnTo>
                <a:lnTo>
                  <a:pt x="0" y="157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9"/>
          <p:cNvSpPr>
            <a:spLocks noChangeAspect="1"/>
          </p:cNvSpPr>
          <p:nvPr/>
        </p:nvSpPr>
        <p:spPr bwMode="auto">
          <a:xfrm>
            <a:off x="3212593" y="3302202"/>
            <a:ext cx="432814" cy="425370"/>
          </a:xfrm>
          <a:custGeom>
            <a:avLst/>
            <a:gdLst>
              <a:gd name="T0" fmla="*/ 171194 w 244"/>
              <a:gd name="T1" fmla="*/ 25610 h 220"/>
              <a:gd name="T2" fmla="*/ 149074 w 244"/>
              <a:gd name="T3" fmla="*/ 69658 h 220"/>
              <a:gd name="T4" fmla="*/ 144265 w 244"/>
              <a:gd name="T5" fmla="*/ 106536 h 220"/>
              <a:gd name="T6" fmla="*/ 149074 w 244"/>
              <a:gd name="T7" fmla="*/ 106536 h 220"/>
              <a:gd name="T8" fmla="*/ 144265 w 244"/>
              <a:gd name="T9" fmla="*/ 149560 h 220"/>
              <a:gd name="T10" fmla="*/ 110603 w 244"/>
              <a:gd name="T11" fmla="*/ 169024 h 220"/>
              <a:gd name="T12" fmla="*/ 44241 w 244"/>
              <a:gd name="T13" fmla="*/ 149560 h 220"/>
              <a:gd name="T14" fmla="*/ 22121 w 244"/>
              <a:gd name="T15" fmla="*/ 175170 h 220"/>
              <a:gd name="T16" fmla="*/ 26929 w 244"/>
              <a:gd name="T17" fmla="*/ 155707 h 220"/>
              <a:gd name="T18" fmla="*/ 0 w 244"/>
              <a:gd name="T19" fmla="*/ 118829 h 220"/>
              <a:gd name="T20" fmla="*/ 5771 w 244"/>
              <a:gd name="T21" fmla="*/ 69658 h 220"/>
              <a:gd name="T22" fmla="*/ 0 w 244"/>
              <a:gd name="T23" fmla="*/ 50195 h 220"/>
              <a:gd name="T24" fmla="*/ 110603 w 244"/>
              <a:gd name="T25" fmla="*/ 30732 h 220"/>
              <a:gd name="T26" fmla="*/ 144265 w 244"/>
              <a:gd name="T27" fmla="*/ 0 h 220"/>
              <a:gd name="T28" fmla="*/ 171194 w 244"/>
              <a:gd name="T29" fmla="*/ 25610 h 2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44" h="220">
                <a:moveTo>
                  <a:pt x="244" y="32"/>
                </a:moveTo>
                <a:lnTo>
                  <a:pt x="212" y="87"/>
                </a:lnTo>
                <a:lnTo>
                  <a:pt x="205" y="134"/>
                </a:lnTo>
                <a:lnTo>
                  <a:pt x="212" y="134"/>
                </a:lnTo>
                <a:lnTo>
                  <a:pt x="205" y="188"/>
                </a:lnTo>
                <a:lnTo>
                  <a:pt x="158" y="212"/>
                </a:lnTo>
                <a:lnTo>
                  <a:pt x="63" y="188"/>
                </a:lnTo>
                <a:lnTo>
                  <a:pt x="32" y="220"/>
                </a:lnTo>
                <a:lnTo>
                  <a:pt x="39" y="196"/>
                </a:lnTo>
                <a:lnTo>
                  <a:pt x="0" y="149"/>
                </a:lnTo>
                <a:lnTo>
                  <a:pt x="8" y="87"/>
                </a:lnTo>
                <a:lnTo>
                  <a:pt x="0" y="63"/>
                </a:lnTo>
                <a:lnTo>
                  <a:pt x="158" y="39"/>
                </a:lnTo>
                <a:lnTo>
                  <a:pt x="205" y="0"/>
                </a:lnTo>
                <a:lnTo>
                  <a:pt x="244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70"/>
          <p:cNvSpPr>
            <a:spLocks noChangeAspect="1"/>
          </p:cNvSpPr>
          <p:nvPr/>
        </p:nvSpPr>
        <p:spPr bwMode="auto">
          <a:xfrm>
            <a:off x="1378291" y="3787483"/>
            <a:ext cx="953955" cy="922634"/>
          </a:xfrm>
          <a:custGeom>
            <a:avLst/>
            <a:gdLst>
              <a:gd name="T0" fmla="*/ 16338 w 535"/>
              <a:gd name="T1" fmla="*/ 368767 h 476"/>
              <a:gd name="T2" fmla="*/ 11533 w 535"/>
              <a:gd name="T3" fmla="*/ 355413 h 476"/>
              <a:gd name="T4" fmla="*/ 22104 w 535"/>
              <a:gd name="T5" fmla="*/ 337951 h 476"/>
              <a:gd name="T6" fmla="*/ 44209 w 535"/>
              <a:gd name="T7" fmla="*/ 306107 h 476"/>
              <a:gd name="T8" fmla="*/ 60547 w 535"/>
              <a:gd name="T9" fmla="*/ 312271 h 476"/>
              <a:gd name="T10" fmla="*/ 99950 w 535"/>
              <a:gd name="T11" fmla="*/ 286590 h 476"/>
              <a:gd name="T12" fmla="*/ 99950 w 535"/>
              <a:gd name="T13" fmla="*/ 281454 h 476"/>
              <a:gd name="T14" fmla="*/ 138393 w 535"/>
              <a:gd name="T15" fmla="*/ 243448 h 476"/>
              <a:gd name="T16" fmla="*/ 192212 w 535"/>
              <a:gd name="T17" fmla="*/ 205441 h 476"/>
              <a:gd name="T18" fmla="*/ 204706 w 535"/>
              <a:gd name="T19" fmla="*/ 149972 h 476"/>
              <a:gd name="T20" fmla="*/ 236421 w 535"/>
              <a:gd name="T21" fmla="*/ 118129 h 476"/>
              <a:gd name="T22" fmla="*/ 215277 w 535"/>
              <a:gd name="T23" fmla="*/ 62660 h 476"/>
              <a:gd name="T24" fmla="*/ 215277 w 535"/>
              <a:gd name="T25" fmla="*/ 43143 h 476"/>
              <a:gd name="T26" fmla="*/ 236421 w 535"/>
              <a:gd name="T27" fmla="*/ 38007 h 476"/>
              <a:gd name="T28" fmla="*/ 247953 w 535"/>
              <a:gd name="T29" fmla="*/ 0 h 476"/>
              <a:gd name="T30" fmla="*/ 297929 w 535"/>
              <a:gd name="T31" fmla="*/ 0 h 476"/>
              <a:gd name="T32" fmla="*/ 297929 w 535"/>
              <a:gd name="T33" fmla="*/ 43143 h 476"/>
              <a:gd name="T34" fmla="*/ 352709 w 535"/>
              <a:gd name="T35" fmla="*/ 68823 h 476"/>
              <a:gd name="T36" fmla="*/ 374813 w 535"/>
              <a:gd name="T37" fmla="*/ 68823 h 476"/>
              <a:gd name="T38" fmla="*/ 341176 w 535"/>
              <a:gd name="T39" fmla="*/ 86285 h 476"/>
              <a:gd name="T40" fmla="*/ 330605 w 535"/>
              <a:gd name="T41" fmla="*/ 99639 h 476"/>
              <a:gd name="T42" fmla="*/ 297929 w 535"/>
              <a:gd name="T43" fmla="*/ 99639 h 476"/>
              <a:gd name="T44" fmla="*/ 280629 w 535"/>
              <a:gd name="T45" fmla="*/ 125319 h 476"/>
              <a:gd name="T46" fmla="*/ 253720 w 535"/>
              <a:gd name="T47" fmla="*/ 118129 h 476"/>
              <a:gd name="T48" fmla="*/ 247953 w 535"/>
              <a:gd name="T49" fmla="*/ 306107 h 476"/>
              <a:gd name="T50" fmla="*/ 192212 w 535"/>
              <a:gd name="T51" fmla="*/ 306107 h 476"/>
              <a:gd name="T52" fmla="*/ 192212 w 535"/>
              <a:gd name="T53" fmla="*/ 355413 h 476"/>
              <a:gd name="T54" fmla="*/ 121094 w 535"/>
              <a:gd name="T55" fmla="*/ 381093 h 476"/>
              <a:gd name="T56" fmla="*/ 0 w 535"/>
              <a:gd name="T57" fmla="*/ 368767 h 476"/>
              <a:gd name="T58" fmla="*/ 16338 w 535"/>
              <a:gd name="T59" fmla="*/ 368767 h 47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535" h="476">
                <a:moveTo>
                  <a:pt x="24" y="460"/>
                </a:moveTo>
                <a:lnTo>
                  <a:pt x="16" y="444"/>
                </a:lnTo>
                <a:lnTo>
                  <a:pt x="31" y="422"/>
                </a:lnTo>
                <a:lnTo>
                  <a:pt x="63" y="382"/>
                </a:lnTo>
                <a:lnTo>
                  <a:pt x="87" y="390"/>
                </a:lnTo>
                <a:lnTo>
                  <a:pt x="142" y="358"/>
                </a:lnTo>
                <a:lnTo>
                  <a:pt x="142" y="351"/>
                </a:lnTo>
                <a:lnTo>
                  <a:pt x="197" y="304"/>
                </a:lnTo>
                <a:lnTo>
                  <a:pt x="275" y="257"/>
                </a:lnTo>
                <a:lnTo>
                  <a:pt x="292" y="187"/>
                </a:lnTo>
                <a:lnTo>
                  <a:pt x="338" y="148"/>
                </a:lnTo>
                <a:lnTo>
                  <a:pt x="307" y="78"/>
                </a:lnTo>
                <a:lnTo>
                  <a:pt x="307" y="54"/>
                </a:lnTo>
                <a:lnTo>
                  <a:pt x="338" y="47"/>
                </a:lnTo>
                <a:lnTo>
                  <a:pt x="354" y="0"/>
                </a:lnTo>
                <a:lnTo>
                  <a:pt x="425" y="0"/>
                </a:lnTo>
                <a:lnTo>
                  <a:pt x="425" y="54"/>
                </a:lnTo>
                <a:lnTo>
                  <a:pt x="504" y="86"/>
                </a:lnTo>
                <a:lnTo>
                  <a:pt x="535" y="86"/>
                </a:lnTo>
                <a:lnTo>
                  <a:pt x="487" y="108"/>
                </a:lnTo>
                <a:lnTo>
                  <a:pt x="472" y="125"/>
                </a:lnTo>
                <a:lnTo>
                  <a:pt x="425" y="125"/>
                </a:lnTo>
                <a:lnTo>
                  <a:pt x="401" y="156"/>
                </a:lnTo>
                <a:lnTo>
                  <a:pt x="362" y="148"/>
                </a:lnTo>
                <a:lnTo>
                  <a:pt x="354" y="382"/>
                </a:lnTo>
                <a:lnTo>
                  <a:pt x="275" y="382"/>
                </a:lnTo>
                <a:lnTo>
                  <a:pt x="275" y="444"/>
                </a:lnTo>
                <a:lnTo>
                  <a:pt x="173" y="476"/>
                </a:lnTo>
                <a:lnTo>
                  <a:pt x="0" y="460"/>
                </a:lnTo>
                <a:lnTo>
                  <a:pt x="24" y="46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71"/>
          <p:cNvSpPr>
            <a:spLocks noChangeAspect="1"/>
          </p:cNvSpPr>
          <p:nvPr/>
        </p:nvSpPr>
        <p:spPr bwMode="auto">
          <a:xfrm>
            <a:off x="1634445" y="2858858"/>
            <a:ext cx="582972" cy="443343"/>
          </a:xfrm>
          <a:custGeom>
            <a:avLst/>
            <a:gdLst>
              <a:gd name="T0" fmla="*/ 194784 w 330"/>
              <a:gd name="T1" fmla="*/ 146105 h 228"/>
              <a:gd name="T2" fmla="*/ 194784 w 330"/>
              <a:gd name="T3" fmla="*/ 164625 h 228"/>
              <a:gd name="T4" fmla="*/ 157546 w 330"/>
              <a:gd name="T5" fmla="*/ 158452 h 228"/>
              <a:gd name="T6" fmla="*/ 151817 w 330"/>
              <a:gd name="T7" fmla="*/ 164625 h 228"/>
              <a:gd name="T8" fmla="*/ 135585 w 330"/>
              <a:gd name="T9" fmla="*/ 164625 h 228"/>
              <a:gd name="T10" fmla="*/ 135585 w 330"/>
              <a:gd name="T11" fmla="*/ 183146 h 228"/>
              <a:gd name="T12" fmla="*/ 91663 w 330"/>
              <a:gd name="T13" fmla="*/ 183146 h 228"/>
              <a:gd name="T14" fmla="*/ 86889 w 330"/>
              <a:gd name="T15" fmla="*/ 164625 h 228"/>
              <a:gd name="T16" fmla="*/ 81160 w 330"/>
              <a:gd name="T17" fmla="*/ 164625 h 228"/>
              <a:gd name="T18" fmla="*/ 86889 w 330"/>
              <a:gd name="T19" fmla="*/ 170799 h 228"/>
              <a:gd name="T20" fmla="*/ 70657 w 330"/>
              <a:gd name="T21" fmla="*/ 170799 h 228"/>
              <a:gd name="T22" fmla="*/ 64928 w 330"/>
              <a:gd name="T23" fmla="*/ 164625 h 228"/>
              <a:gd name="T24" fmla="*/ 64928 w 330"/>
              <a:gd name="T25" fmla="*/ 183146 h 228"/>
              <a:gd name="T26" fmla="*/ 0 w 330"/>
              <a:gd name="T27" fmla="*/ 183146 h 228"/>
              <a:gd name="T28" fmla="*/ 0 w 330"/>
              <a:gd name="T29" fmla="*/ 158452 h 228"/>
              <a:gd name="T30" fmla="*/ 0 w 330"/>
              <a:gd name="T31" fmla="*/ 68937 h 228"/>
              <a:gd name="T32" fmla="*/ 4774 w 330"/>
              <a:gd name="T33" fmla="*/ 62763 h 228"/>
              <a:gd name="T34" fmla="*/ 4774 w 330"/>
              <a:gd name="T35" fmla="*/ 44243 h 228"/>
              <a:gd name="T36" fmla="*/ 38193 w 330"/>
              <a:gd name="T37" fmla="*/ 19549 h 228"/>
              <a:gd name="T38" fmla="*/ 21006 w 330"/>
              <a:gd name="T39" fmla="*/ 0 h 228"/>
              <a:gd name="T40" fmla="*/ 135585 w 330"/>
              <a:gd name="T41" fmla="*/ 12347 h 228"/>
              <a:gd name="T42" fmla="*/ 168049 w 330"/>
              <a:gd name="T43" fmla="*/ 38070 h 228"/>
              <a:gd name="T44" fmla="*/ 194784 w 330"/>
              <a:gd name="T45" fmla="*/ 82313 h 228"/>
              <a:gd name="T46" fmla="*/ 194784 w 330"/>
              <a:gd name="T47" fmla="*/ 114209 h 228"/>
              <a:gd name="T48" fmla="*/ 228203 w 330"/>
              <a:gd name="T49" fmla="*/ 132729 h 228"/>
              <a:gd name="T50" fmla="*/ 228203 w 330"/>
              <a:gd name="T51" fmla="*/ 138903 h 228"/>
              <a:gd name="T52" fmla="*/ 194784 w 330"/>
              <a:gd name="T53" fmla="*/ 146105 h 22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0" h="228">
                <a:moveTo>
                  <a:pt x="282" y="182"/>
                </a:moveTo>
                <a:lnTo>
                  <a:pt x="282" y="205"/>
                </a:lnTo>
                <a:lnTo>
                  <a:pt x="228" y="197"/>
                </a:lnTo>
                <a:lnTo>
                  <a:pt x="220" y="205"/>
                </a:lnTo>
                <a:lnTo>
                  <a:pt x="196" y="205"/>
                </a:lnTo>
                <a:lnTo>
                  <a:pt x="196" y="228"/>
                </a:lnTo>
                <a:lnTo>
                  <a:pt x="133" y="228"/>
                </a:lnTo>
                <a:lnTo>
                  <a:pt x="126" y="205"/>
                </a:lnTo>
                <a:lnTo>
                  <a:pt x="117" y="205"/>
                </a:lnTo>
                <a:lnTo>
                  <a:pt x="126" y="212"/>
                </a:lnTo>
                <a:lnTo>
                  <a:pt x="102" y="212"/>
                </a:lnTo>
                <a:lnTo>
                  <a:pt x="94" y="205"/>
                </a:lnTo>
                <a:lnTo>
                  <a:pt x="94" y="228"/>
                </a:lnTo>
                <a:lnTo>
                  <a:pt x="0" y="228"/>
                </a:lnTo>
                <a:lnTo>
                  <a:pt x="0" y="197"/>
                </a:lnTo>
                <a:lnTo>
                  <a:pt x="0" y="86"/>
                </a:lnTo>
                <a:lnTo>
                  <a:pt x="7" y="78"/>
                </a:lnTo>
                <a:lnTo>
                  <a:pt x="7" y="55"/>
                </a:lnTo>
                <a:lnTo>
                  <a:pt x="55" y="24"/>
                </a:lnTo>
                <a:lnTo>
                  <a:pt x="31" y="0"/>
                </a:lnTo>
                <a:lnTo>
                  <a:pt x="196" y="16"/>
                </a:lnTo>
                <a:lnTo>
                  <a:pt x="243" y="47"/>
                </a:lnTo>
                <a:lnTo>
                  <a:pt x="282" y="103"/>
                </a:lnTo>
                <a:lnTo>
                  <a:pt x="282" y="142"/>
                </a:lnTo>
                <a:lnTo>
                  <a:pt x="330" y="165"/>
                </a:lnTo>
                <a:lnTo>
                  <a:pt x="330" y="173"/>
                </a:lnTo>
                <a:lnTo>
                  <a:pt x="282" y="18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2"/>
          <p:cNvSpPr>
            <a:spLocks noChangeAspect="1"/>
          </p:cNvSpPr>
          <p:nvPr/>
        </p:nvSpPr>
        <p:spPr bwMode="auto">
          <a:xfrm>
            <a:off x="4025221" y="4955753"/>
            <a:ext cx="394537" cy="290569"/>
          </a:xfrm>
          <a:custGeom>
            <a:avLst/>
            <a:gdLst>
              <a:gd name="T0" fmla="*/ 0 w 221"/>
              <a:gd name="T1" fmla="*/ 50371 h 150"/>
              <a:gd name="T2" fmla="*/ 5763 w 221"/>
              <a:gd name="T3" fmla="*/ 69903 h 150"/>
              <a:gd name="T4" fmla="*/ 5763 w 221"/>
              <a:gd name="T5" fmla="*/ 82238 h 150"/>
              <a:gd name="T6" fmla="*/ 44181 w 221"/>
              <a:gd name="T7" fmla="*/ 114106 h 150"/>
              <a:gd name="T8" fmla="*/ 82599 w 221"/>
              <a:gd name="T9" fmla="*/ 120274 h 150"/>
              <a:gd name="T10" fmla="*/ 88361 w 221"/>
              <a:gd name="T11" fmla="*/ 94574 h 150"/>
              <a:gd name="T12" fmla="*/ 82599 w 221"/>
              <a:gd name="T13" fmla="*/ 94574 h 150"/>
              <a:gd name="T14" fmla="*/ 88361 w 221"/>
              <a:gd name="T15" fmla="*/ 75043 h 150"/>
              <a:gd name="T16" fmla="*/ 154632 w 221"/>
              <a:gd name="T17" fmla="*/ 24672 h 150"/>
              <a:gd name="T18" fmla="*/ 98926 w 221"/>
              <a:gd name="T19" fmla="*/ 0 h 150"/>
              <a:gd name="T20" fmla="*/ 0 w 221"/>
              <a:gd name="T21" fmla="*/ 43175 h 150"/>
              <a:gd name="T22" fmla="*/ 0 w 221"/>
              <a:gd name="T23" fmla="*/ 50371 h 15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1" h="150">
                <a:moveTo>
                  <a:pt x="0" y="63"/>
                </a:moveTo>
                <a:lnTo>
                  <a:pt x="8" y="87"/>
                </a:lnTo>
                <a:lnTo>
                  <a:pt x="8" y="102"/>
                </a:lnTo>
                <a:lnTo>
                  <a:pt x="63" y="142"/>
                </a:lnTo>
                <a:lnTo>
                  <a:pt x="118" y="150"/>
                </a:lnTo>
                <a:lnTo>
                  <a:pt x="126" y="118"/>
                </a:lnTo>
                <a:lnTo>
                  <a:pt x="118" y="118"/>
                </a:lnTo>
                <a:lnTo>
                  <a:pt x="126" y="94"/>
                </a:lnTo>
                <a:lnTo>
                  <a:pt x="221" y="31"/>
                </a:lnTo>
                <a:lnTo>
                  <a:pt x="141" y="0"/>
                </a:lnTo>
                <a:lnTo>
                  <a:pt x="0" y="54"/>
                </a:lnTo>
                <a:lnTo>
                  <a:pt x="0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73"/>
          <p:cNvSpPr>
            <a:spLocks noChangeAspect="1"/>
          </p:cNvSpPr>
          <p:nvPr/>
        </p:nvSpPr>
        <p:spPr bwMode="auto">
          <a:xfrm>
            <a:off x="5694643" y="7963298"/>
            <a:ext cx="26498" cy="149778"/>
          </a:xfrm>
          <a:custGeom>
            <a:avLst/>
            <a:gdLst>
              <a:gd name="T0" fmla="*/ 4265 w 17"/>
              <a:gd name="T1" fmla="*/ 0 h 78"/>
              <a:gd name="T2" fmla="*/ 9384 w 17"/>
              <a:gd name="T3" fmla="*/ 18248 h 78"/>
              <a:gd name="T4" fmla="*/ 0 w 17"/>
              <a:gd name="T5" fmla="*/ 60827 h 78"/>
              <a:gd name="T6" fmla="*/ 0 w 17"/>
              <a:gd name="T7" fmla="*/ 18248 h 78"/>
              <a:gd name="T8" fmla="*/ 4265 w 17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" h="78">
                <a:moveTo>
                  <a:pt x="8" y="0"/>
                </a:moveTo>
                <a:lnTo>
                  <a:pt x="17" y="23"/>
                </a:lnTo>
                <a:lnTo>
                  <a:pt x="0" y="78"/>
                </a:lnTo>
                <a:lnTo>
                  <a:pt x="0" y="23"/>
                </a:lnTo>
                <a:lnTo>
                  <a:pt x="8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74"/>
          <p:cNvSpPr>
            <a:spLocks noChangeAspect="1"/>
          </p:cNvSpPr>
          <p:nvPr/>
        </p:nvSpPr>
        <p:spPr bwMode="auto">
          <a:xfrm>
            <a:off x="5232386" y="7519955"/>
            <a:ext cx="488755" cy="533210"/>
          </a:xfrm>
          <a:custGeom>
            <a:avLst/>
            <a:gdLst>
              <a:gd name="T0" fmla="*/ 186548 w 277"/>
              <a:gd name="T1" fmla="*/ 82132 h 276"/>
              <a:gd name="T2" fmla="*/ 192288 w 277"/>
              <a:gd name="T3" fmla="*/ 100611 h 276"/>
              <a:gd name="T4" fmla="*/ 186548 w 277"/>
              <a:gd name="T5" fmla="*/ 88291 h 276"/>
              <a:gd name="T6" fmla="*/ 192288 w 277"/>
              <a:gd name="T7" fmla="*/ 107798 h 276"/>
              <a:gd name="T8" fmla="*/ 180808 w 277"/>
              <a:gd name="T9" fmla="*/ 107798 h 276"/>
              <a:gd name="T10" fmla="*/ 170285 w 277"/>
              <a:gd name="T11" fmla="*/ 126277 h 276"/>
              <a:gd name="T12" fmla="*/ 170285 w 277"/>
              <a:gd name="T13" fmla="*/ 182743 h 276"/>
              <a:gd name="T14" fmla="*/ 137759 w 277"/>
              <a:gd name="T15" fmla="*/ 177610 h 276"/>
              <a:gd name="T16" fmla="*/ 137759 w 277"/>
              <a:gd name="T17" fmla="*/ 151943 h 276"/>
              <a:gd name="T18" fmla="*/ 126279 w 277"/>
              <a:gd name="T19" fmla="*/ 151943 h 276"/>
              <a:gd name="T20" fmla="*/ 126279 w 277"/>
              <a:gd name="T21" fmla="*/ 177610 h 276"/>
              <a:gd name="T22" fmla="*/ 121495 w 277"/>
              <a:gd name="T23" fmla="*/ 177610 h 276"/>
              <a:gd name="T24" fmla="*/ 137759 w 277"/>
              <a:gd name="T25" fmla="*/ 182743 h 276"/>
              <a:gd name="T26" fmla="*/ 126279 w 277"/>
              <a:gd name="T27" fmla="*/ 196089 h 276"/>
              <a:gd name="T28" fmla="*/ 137759 w 277"/>
              <a:gd name="T29" fmla="*/ 201222 h 276"/>
              <a:gd name="T30" fmla="*/ 158805 w 277"/>
              <a:gd name="T31" fmla="*/ 220729 h 276"/>
              <a:gd name="T32" fmla="*/ 148282 w 277"/>
              <a:gd name="T33" fmla="*/ 220729 h 276"/>
              <a:gd name="T34" fmla="*/ 104276 w 277"/>
              <a:gd name="T35" fmla="*/ 201222 h 276"/>
              <a:gd name="T36" fmla="*/ 110016 w 277"/>
              <a:gd name="T37" fmla="*/ 177610 h 276"/>
              <a:gd name="T38" fmla="*/ 77489 w 277"/>
              <a:gd name="T39" fmla="*/ 196089 h 276"/>
              <a:gd name="T40" fmla="*/ 16263 w 277"/>
              <a:gd name="T41" fmla="*/ 170423 h 276"/>
              <a:gd name="T42" fmla="*/ 16263 w 277"/>
              <a:gd name="T43" fmla="*/ 157077 h 276"/>
              <a:gd name="T44" fmla="*/ 0 w 277"/>
              <a:gd name="T45" fmla="*/ 157077 h 276"/>
              <a:gd name="T46" fmla="*/ 33483 w 277"/>
              <a:gd name="T47" fmla="*/ 63652 h 276"/>
              <a:gd name="T48" fmla="*/ 44006 w 277"/>
              <a:gd name="T49" fmla="*/ 56465 h 276"/>
              <a:gd name="T50" fmla="*/ 44006 w 277"/>
              <a:gd name="T51" fmla="*/ 25666 h 276"/>
              <a:gd name="T52" fmla="*/ 60269 w 277"/>
              <a:gd name="T53" fmla="*/ 30799 h 276"/>
              <a:gd name="T54" fmla="*/ 82273 w 277"/>
              <a:gd name="T55" fmla="*/ 0 h 276"/>
              <a:gd name="T56" fmla="*/ 121495 w 277"/>
              <a:gd name="T57" fmla="*/ 37986 h 276"/>
              <a:gd name="T58" fmla="*/ 192288 w 277"/>
              <a:gd name="T59" fmla="*/ 82132 h 276"/>
              <a:gd name="T60" fmla="*/ 186548 w 277"/>
              <a:gd name="T61" fmla="*/ 82132 h 27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77" h="276">
                <a:moveTo>
                  <a:pt x="269" y="103"/>
                </a:moveTo>
                <a:lnTo>
                  <a:pt x="277" y="126"/>
                </a:lnTo>
                <a:lnTo>
                  <a:pt x="269" y="111"/>
                </a:lnTo>
                <a:lnTo>
                  <a:pt x="277" y="135"/>
                </a:lnTo>
                <a:lnTo>
                  <a:pt x="261" y="135"/>
                </a:lnTo>
                <a:lnTo>
                  <a:pt x="245" y="158"/>
                </a:lnTo>
                <a:lnTo>
                  <a:pt x="245" y="229"/>
                </a:lnTo>
                <a:lnTo>
                  <a:pt x="198" y="222"/>
                </a:lnTo>
                <a:lnTo>
                  <a:pt x="198" y="190"/>
                </a:lnTo>
                <a:lnTo>
                  <a:pt x="182" y="190"/>
                </a:lnTo>
                <a:lnTo>
                  <a:pt x="182" y="222"/>
                </a:lnTo>
                <a:lnTo>
                  <a:pt x="175" y="222"/>
                </a:lnTo>
                <a:lnTo>
                  <a:pt x="198" y="229"/>
                </a:lnTo>
                <a:lnTo>
                  <a:pt x="182" y="245"/>
                </a:lnTo>
                <a:lnTo>
                  <a:pt x="198" y="252"/>
                </a:lnTo>
                <a:lnTo>
                  <a:pt x="229" y="276"/>
                </a:lnTo>
                <a:lnTo>
                  <a:pt x="214" y="276"/>
                </a:lnTo>
                <a:lnTo>
                  <a:pt x="150" y="252"/>
                </a:lnTo>
                <a:lnTo>
                  <a:pt x="158" y="222"/>
                </a:lnTo>
                <a:lnTo>
                  <a:pt x="111" y="245"/>
                </a:lnTo>
                <a:lnTo>
                  <a:pt x="23" y="213"/>
                </a:lnTo>
                <a:lnTo>
                  <a:pt x="23" y="197"/>
                </a:lnTo>
                <a:lnTo>
                  <a:pt x="0" y="197"/>
                </a:lnTo>
                <a:lnTo>
                  <a:pt x="48" y="79"/>
                </a:lnTo>
                <a:lnTo>
                  <a:pt x="63" y="71"/>
                </a:lnTo>
                <a:lnTo>
                  <a:pt x="63" y="32"/>
                </a:lnTo>
                <a:lnTo>
                  <a:pt x="87" y="39"/>
                </a:lnTo>
                <a:lnTo>
                  <a:pt x="119" y="0"/>
                </a:lnTo>
                <a:lnTo>
                  <a:pt x="175" y="48"/>
                </a:lnTo>
                <a:lnTo>
                  <a:pt x="277" y="103"/>
                </a:lnTo>
                <a:lnTo>
                  <a:pt x="269" y="10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75"/>
          <p:cNvSpPr>
            <a:spLocks noChangeAspect="1"/>
          </p:cNvSpPr>
          <p:nvPr/>
        </p:nvSpPr>
        <p:spPr bwMode="auto">
          <a:xfrm>
            <a:off x="5694643" y="7702683"/>
            <a:ext cx="185491" cy="242642"/>
          </a:xfrm>
          <a:custGeom>
            <a:avLst/>
            <a:gdLst>
              <a:gd name="T0" fmla="*/ 5705 w 104"/>
              <a:gd name="T1" fmla="*/ 73635 h 125"/>
              <a:gd name="T2" fmla="*/ 0 w 104"/>
              <a:gd name="T3" fmla="*/ 55226 h 125"/>
              <a:gd name="T4" fmla="*/ 5705 w 104"/>
              <a:gd name="T5" fmla="*/ 55226 h 125"/>
              <a:gd name="T6" fmla="*/ 0 w 104"/>
              <a:gd name="T7" fmla="*/ 49090 h 125"/>
              <a:gd name="T8" fmla="*/ 5705 w 104"/>
              <a:gd name="T9" fmla="*/ 36818 h 125"/>
              <a:gd name="T10" fmla="*/ 21867 w 104"/>
              <a:gd name="T11" fmla="*/ 30681 h 125"/>
              <a:gd name="T12" fmla="*/ 11409 w 104"/>
              <a:gd name="T13" fmla="*/ 5114 h 125"/>
              <a:gd name="T14" fmla="*/ 43735 w 104"/>
              <a:gd name="T15" fmla="*/ 0 h 125"/>
              <a:gd name="T16" fmla="*/ 65602 w 104"/>
              <a:gd name="T17" fmla="*/ 5114 h 125"/>
              <a:gd name="T18" fmla="*/ 65602 w 104"/>
              <a:gd name="T19" fmla="*/ 24545 h 125"/>
              <a:gd name="T20" fmla="*/ 71306 w 104"/>
              <a:gd name="T21" fmla="*/ 24545 h 125"/>
              <a:gd name="T22" fmla="*/ 71306 w 104"/>
              <a:gd name="T23" fmla="*/ 36818 h 125"/>
              <a:gd name="T24" fmla="*/ 65602 w 104"/>
              <a:gd name="T25" fmla="*/ 30681 h 125"/>
              <a:gd name="T26" fmla="*/ 65602 w 104"/>
              <a:gd name="T27" fmla="*/ 49090 h 125"/>
              <a:gd name="T28" fmla="*/ 49439 w 104"/>
              <a:gd name="T29" fmla="*/ 36818 h 125"/>
              <a:gd name="T30" fmla="*/ 55144 w 104"/>
              <a:gd name="T31" fmla="*/ 55226 h 125"/>
              <a:gd name="T32" fmla="*/ 11409 w 104"/>
              <a:gd name="T33" fmla="*/ 99203 h 125"/>
              <a:gd name="T34" fmla="*/ 5705 w 104"/>
              <a:gd name="T35" fmla="*/ 93067 h 125"/>
              <a:gd name="T36" fmla="*/ 5705 w 104"/>
              <a:gd name="T37" fmla="*/ 73635 h 1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4" h="125">
                <a:moveTo>
                  <a:pt x="8" y="93"/>
                </a:moveTo>
                <a:lnTo>
                  <a:pt x="0" y="69"/>
                </a:lnTo>
                <a:lnTo>
                  <a:pt x="8" y="69"/>
                </a:lnTo>
                <a:lnTo>
                  <a:pt x="0" y="62"/>
                </a:lnTo>
                <a:lnTo>
                  <a:pt x="8" y="47"/>
                </a:lnTo>
                <a:lnTo>
                  <a:pt x="32" y="39"/>
                </a:lnTo>
                <a:lnTo>
                  <a:pt x="16" y="7"/>
                </a:lnTo>
                <a:lnTo>
                  <a:pt x="64" y="0"/>
                </a:lnTo>
                <a:lnTo>
                  <a:pt x="95" y="7"/>
                </a:lnTo>
                <a:lnTo>
                  <a:pt x="95" y="31"/>
                </a:lnTo>
                <a:lnTo>
                  <a:pt x="104" y="31"/>
                </a:lnTo>
                <a:lnTo>
                  <a:pt x="104" y="47"/>
                </a:lnTo>
                <a:lnTo>
                  <a:pt x="95" y="39"/>
                </a:lnTo>
                <a:lnTo>
                  <a:pt x="95" y="62"/>
                </a:lnTo>
                <a:lnTo>
                  <a:pt x="72" y="47"/>
                </a:lnTo>
                <a:lnTo>
                  <a:pt x="80" y="69"/>
                </a:lnTo>
                <a:lnTo>
                  <a:pt x="16" y="125"/>
                </a:lnTo>
                <a:lnTo>
                  <a:pt x="8" y="117"/>
                </a:lnTo>
                <a:lnTo>
                  <a:pt x="8" y="9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76"/>
          <p:cNvSpPr>
            <a:spLocks noChangeAspect="1"/>
          </p:cNvSpPr>
          <p:nvPr/>
        </p:nvSpPr>
        <p:spPr bwMode="auto">
          <a:xfrm>
            <a:off x="1039695" y="3176388"/>
            <a:ext cx="600638" cy="326515"/>
          </a:xfrm>
          <a:custGeom>
            <a:avLst/>
            <a:gdLst>
              <a:gd name="T0" fmla="*/ 191906 w 338"/>
              <a:gd name="T1" fmla="*/ 121991 h 167"/>
              <a:gd name="T2" fmla="*/ 191906 w 338"/>
              <a:gd name="T3" fmla="*/ 135430 h 167"/>
              <a:gd name="T4" fmla="*/ 82520 w 338"/>
              <a:gd name="T5" fmla="*/ 135430 h 167"/>
              <a:gd name="T6" fmla="*/ 71005 w 338"/>
              <a:gd name="T7" fmla="*/ 135430 h 167"/>
              <a:gd name="T8" fmla="*/ 65248 w 338"/>
              <a:gd name="T9" fmla="*/ 135430 h 167"/>
              <a:gd name="T10" fmla="*/ 60450 w 338"/>
              <a:gd name="T11" fmla="*/ 129228 h 167"/>
              <a:gd name="T12" fmla="*/ 4798 w 338"/>
              <a:gd name="T13" fmla="*/ 129228 h 167"/>
              <a:gd name="T14" fmla="*/ 16312 w 338"/>
              <a:gd name="T15" fmla="*/ 121991 h 167"/>
              <a:gd name="T16" fmla="*/ 0 w 338"/>
              <a:gd name="T17" fmla="*/ 96145 h 167"/>
              <a:gd name="T18" fmla="*/ 16312 w 338"/>
              <a:gd name="T19" fmla="*/ 96145 h 167"/>
              <a:gd name="T20" fmla="*/ 16312 w 338"/>
              <a:gd name="T21" fmla="*/ 50657 h 167"/>
              <a:gd name="T22" fmla="*/ 26867 w 338"/>
              <a:gd name="T23" fmla="*/ 50657 h 167"/>
              <a:gd name="T24" fmla="*/ 22069 w 338"/>
              <a:gd name="T25" fmla="*/ 25846 h 167"/>
              <a:gd name="T26" fmla="*/ 26867 w 338"/>
              <a:gd name="T27" fmla="*/ 25846 h 167"/>
              <a:gd name="T28" fmla="*/ 26867 w 338"/>
              <a:gd name="T29" fmla="*/ 0 h 167"/>
              <a:gd name="T30" fmla="*/ 98832 w 338"/>
              <a:gd name="T31" fmla="*/ 6203 h 167"/>
              <a:gd name="T32" fmla="*/ 103629 w 338"/>
              <a:gd name="T33" fmla="*/ 0 h 167"/>
              <a:gd name="T34" fmla="*/ 125698 w 338"/>
              <a:gd name="T35" fmla="*/ 13440 h 167"/>
              <a:gd name="T36" fmla="*/ 191906 w 338"/>
              <a:gd name="T37" fmla="*/ 0 h 167"/>
              <a:gd name="T38" fmla="*/ 197663 w 338"/>
              <a:gd name="T39" fmla="*/ 13440 h 167"/>
              <a:gd name="T40" fmla="*/ 191906 w 338"/>
              <a:gd name="T41" fmla="*/ 6203 h 167"/>
              <a:gd name="T42" fmla="*/ 191906 w 338"/>
              <a:gd name="T43" fmla="*/ 13440 h 167"/>
              <a:gd name="T44" fmla="*/ 231247 w 338"/>
              <a:gd name="T45" fmla="*/ 25846 h 167"/>
              <a:gd name="T46" fmla="*/ 231247 w 338"/>
              <a:gd name="T47" fmla="*/ 50657 h 167"/>
              <a:gd name="T48" fmla="*/ 236044 w 338"/>
              <a:gd name="T49" fmla="*/ 102348 h 167"/>
              <a:gd name="T50" fmla="*/ 231247 w 338"/>
              <a:gd name="T51" fmla="*/ 102348 h 167"/>
              <a:gd name="T52" fmla="*/ 231247 w 338"/>
              <a:gd name="T53" fmla="*/ 121991 h 167"/>
              <a:gd name="T54" fmla="*/ 191906 w 338"/>
              <a:gd name="T55" fmla="*/ 121991 h 16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38" h="167">
                <a:moveTo>
                  <a:pt x="275" y="151"/>
                </a:moveTo>
                <a:lnTo>
                  <a:pt x="275" y="167"/>
                </a:lnTo>
                <a:lnTo>
                  <a:pt x="118" y="167"/>
                </a:lnTo>
                <a:lnTo>
                  <a:pt x="102" y="167"/>
                </a:lnTo>
                <a:lnTo>
                  <a:pt x="94" y="167"/>
                </a:lnTo>
                <a:lnTo>
                  <a:pt x="86" y="159"/>
                </a:lnTo>
                <a:lnTo>
                  <a:pt x="7" y="159"/>
                </a:lnTo>
                <a:lnTo>
                  <a:pt x="24" y="151"/>
                </a:lnTo>
                <a:lnTo>
                  <a:pt x="0" y="119"/>
                </a:lnTo>
                <a:lnTo>
                  <a:pt x="24" y="119"/>
                </a:lnTo>
                <a:lnTo>
                  <a:pt x="24" y="63"/>
                </a:lnTo>
                <a:lnTo>
                  <a:pt x="39" y="63"/>
                </a:lnTo>
                <a:lnTo>
                  <a:pt x="31" y="32"/>
                </a:lnTo>
                <a:lnTo>
                  <a:pt x="39" y="32"/>
                </a:lnTo>
                <a:lnTo>
                  <a:pt x="39" y="0"/>
                </a:lnTo>
                <a:lnTo>
                  <a:pt x="141" y="8"/>
                </a:lnTo>
                <a:lnTo>
                  <a:pt x="149" y="0"/>
                </a:lnTo>
                <a:lnTo>
                  <a:pt x="180" y="16"/>
                </a:lnTo>
                <a:lnTo>
                  <a:pt x="275" y="0"/>
                </a:lnTo>
                <a:lnTo>
                  <a:pt x="283" y="16"/>
                </a:lnTo>
                <a:lnTo>
                  <a:pt x="275" y="8"/>
                </a:lnTo>
                <a:lnTo>
                  <a:pt x="275" y="16"/>
                </a:lnTo>
                <a:lnTo>
                  <a:pt x="331" y="32"/>
                </a:lnTo>
                <a:lnTo>
                  <a:pt x="331" y="63"/>
                </a:lnTo>
                <a:lnTo>
                  <a:pt x="338" y="126"/>
                </a:lnTo>
                <a:lnTo>
                  <a:pt x="331" y="126"/>
                </a:lnTo>
                <a:lnTo>
                  <a:pt x="331" y="151"/>
                </a:lnTo>
                <a:lnTo>
                  <a:pt x="275" y="15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77"/>
          <p:cNvSpPr>
            <a:spLocks noChangeAspect="1"/>
          </p:cNvSpPr>
          <p:nvPr/>
        </p:nvSpPr>
        <p:spPr bwMode="auto">
          <a:xfrm>
            <a:off x="1967152" y="8020213"/>
            <a:ext cx="394537" cy="560171"/>
          </a:xfrm>
          <a:custGeom>
            <a:avLst/>
            <a:gdLst>
              <a:gd name="T0" fmla="*/ 0 w 222"/>
              <a:gd name="T1" fmla="*/ 219793 h 290"/>
              <a:gd name="T2" fmla="*/ 4781 w 222"/>
              <a:gd name="T3" fmla="*/ 0 h 290"/>
              <a:gd name="T4" fmla="*/ 131945 w 222"/>
              <a:gd name="T5" fmla="*/ 0 h 290"/>
              <a:gd name="T6" fmla="*/ 131945 w 222"/>
              <a:gd name="T7" fmla="*/ 62651 h 290"/>
              <a:gd name="T8" fmla="*/ 153936 w 222"/>
              <a:gd name="T9" fmla="*/ 93464 h 290"/>
              <a:gd name="T10" fmla="*/ 148199 w 222"/>
              <a:gd name="T11" fmla="*/ 232118 h 290"/>
              <a:gd name="T12" fmla="*/ 0 w 222"/>
              <a:gd name="T13" fmla="*/ 219793 h 2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2" h="290">
                <a:moveTo>
                  <a:pt x="0" y="274"/>
                </a:moveTo>
                <a:lnTo>
                  <a:pt x="7" y="0"/>
                </a:lnTo>
                <a:lnTo>
                  <a:pt x="190" y="0"/>
                </a:lnTo>
                <a:lnTo>
                  <a:pt x="190" y="78"/>
                </a:lnTo>
                <a:lnTo>
                  <a:pt x="222" y="117"/>
                </a:lnTo>
                <a:lnTo>
                  <a:pt x="214" y="290"/>
                </a:lnTo>
                <a:lnTo>
                  <a:pt x="0" y="274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9" name="Freeform 78"/>
          <p:cNvSpPr>
            <a:spLocks noChangeAspect="1"/>
          </p:cNvSpPr>
          <p:nvPr/>
        </p:nvSpPr>
        <p:spPr bwMode="auto">
          <a:xfrm>
            <a:off x="3203761" y="4365626"/>
            <a:ext cx="556472" cy="545193"/>
          </a:xfrm>
          <a:custGeom>
            <a:avLst/>
            <a:gdLst>
              <a:gd name="T0" fmla="*/ 190272 w 313"/>
              <a:gd name="T1" fmla="*/ 168876 h 282"/>
              <a:gd name="T2" fmla="*/ 200790 w 313"/>
              <a:gd name="T3" fmla="*/ 149430 h 282"/>
              <a:gd name="T4" fmla="*/ 200790 w 313"/>
              <a:gd name="T5" fmla="*/ 131007 h 282"/>
              <a:gd name="T6" fmla="*/ 190272 w 313"/>
              <a:gd name="T7" fmla="*/ 100302 h 282"/>
              <a:gd name="T8" fmla="*/ 200790 w 313"/>
              <a:gd name="T9" fmla="*/ 79832 h 282"/>
              <a:gd name="T10" fmla="*/ 217044 w 313"/>
              <a:gd name="T11" fmla="*/ 49128 h 282"/>
              <a:gd name="T12" fmla="*/ 200790 w 313"/>
              <a:gd name="T13" fmla="*/ 31728 h 282"/>
              <a:gd name="T14" fmla="*/ 174018 w 313"/>
              <a:gd name="T15" fmla="*/ 25587 h 282"/>
              <a:gd name="T16" fmla="*/ 146290 w 313"/>
              <a:gd name="T17" fmla="*/ 31728 h 282"/>
              <a:gd name="T18" fmla="*/ 54500 w 313"/>
              <a:gd name="T19" fmla="*/ 0 h 282"/>
              <a:gd name="T20" fmla="*/ 54500 w 313"/>
              <a:gd name="T21" fmla="*/ 18423 h 282"/>
              <a:gd name="T22" fmla="*/ 0 w 313"/>
              <a:gd name="T23" fmla="*/ 31728 h 282"/>
              <a:gd name="T24" fmla="*/ 21035 w 313"/>
              <a:gd name="T25" fmla="*/ 56292 h 282"/>
              <a:gd name="T26" fmla="*/ 26772 w 313"/>
              <a:gd name="T27" fmla="*/ 94161 h 282"/>
              <a:gd name="T28" fmla="*/ 65018 w 313"/>
              <a:gd name="T29" fmla="*/ 124866 h 282"/>
              <a:gd name="T30" fmla="*/ 54500 w 313"/>
              <a:gd name="T31" fmla="*/ 144313 h 282"/>
              <a:gd name="T32" fmla="*/ 54500 w 313"/>
              <a:gd name="T33" fmla="*/ 149430 h 282"/>
              <a:gd name="T34" fmla="*/ 75535 w 313"/>
              <a:gd name="T35" fmla="*/ 187299 h 282"/>
              <a:gd name="T36" fmla="*/ 75535 w 313"/>
              <a:gd name="T37" fmla="*/ 199581 h 282"/>
              <a:gd name="T38" fmla="*/ 91789 w 313"/>
              <a:gd name="T39" fmla="*/ 199581 h 282"/>
              <a:gd name="T40" fmla="*/ 91789 w 313"/>
              <a:gd name="T41" fmla="*/ 218004 h 282"/>
              <a:gd name="T42" fmla="*/ 108044 w 313"/>
              <a:gd name="T43" fmla="*/ 199581 h 282"/>
              <a:gd name="T44" fmla="*/ 114737 w 313"/>
              <a:gd name="T45" fmla="*/ 224145 h 282"/>
              <a:gd name="T46" fmla="*/ 190272 w 313"/>
              <a:gd name="T47" fmla="*/ 168876 h 28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13" h="282">
                <a:moveTo>
                  <a:pt x="274" y="212"/>
                </a:moveTo>
                <a:lnTo>
                  <a:pt x="290" y="188"/>
                </a:lnTo>
                <a:lnTo>
                  <a:pt x="290" y="165"/>
                </a:lnTo>
                <a:lnTo>
                  <a:pt x="274" y="126"/>
                </a:lnTo>
                <a:lnTo>
                  <a:pt x="290" y="101"/>
                </a:lnTo>
                <a:lnTo>
                  <a:pt x="313" y="62"/>
                </a:lnTo>
                <a:lnTo>
                  <a:pt x="290" y="40"/>
                </a:lnTo>
                <a:lnTo>
                  <a:pt x="251" y="32"/>
                </a:lnTo>
                <a:lnTo>
                  <a:pt x="211" y="40"/>
                </a:lnTo>
                <a:lnTo>
                  <a:pt x="78" y="0"/>
                </a:lnTo>
                <a:lnTo>
                  <a:pt x="78" y="23"/>
                </a:lnTo>
                <a:lnTo>
                  <a:pt x="0" y="40"/>
                </a:lnTo>
                <a:lnTo>
                  <a:pt x="31" y="71"/>
                </a:lnTo>
                <a:lnTo>
                  <a:pt x="39" y="118"/>
                </a:lnTo>
                <a:lnTo>
                  <a:pt x="94" y="157"/>
                </a:lnTo>
                <a:lnTo>
                  <a:pt x="78" y="181"/>
                </a:lnTo>
                <a:lnTo>
                  <a:pt x="78" y="188"/>
                </a:lnTo>
                <a:lnTo>
                  <a:pt x="109" y="235"/>
                </a:lnTo>
                <a:lnTo>
                  <a:pt x="109" y="251"/>
                </a:lnTo>
                <a:lnTo>
                  <a:pt x="133" y="251"/>
                </a:lnTo>
                <a:lnTo>
                  <a:pt x="133" y="274"/>
                </a:lnTo>
                <a:lnTo>
                  <a:pt x="156" y="251"/>
                </a:lnTo>
                <a:lnTo>
                  <a:pt x="165" y="282"/>
                </a:lnTo>
                <a:lnTo>
                  <a:pt x="274" y="21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79"/>
          <p:cNvSpPr>
            <a:spLocks noChangeAspect="1"/>
          </p:cNvSpPr>
          <p:nvPr/>
        </p:nvSpPr>
        <p:spPr bwMode="auto">
          <a:xfrm>
            <a:off x="2090813" y="3820433"/>
            <a:ext cx="618304" cy="545193"/>
          </a:xfrm>
          <a:custGeom>
            <a:avLst/>
            <a:gdLst>
              <a:gd name="T0" fmla="*/ 208721 w 347"/>
              <a:gd name="T1" fmla="*/ 88334 h 281"/>
              <a:gd name="T2" fmla="*/ 241274 w 347"/>
              <a:gd name="T3" fmla="*/ 131473 h 281"/>
              <a:gd name="T4" fmla="*/ 148403 w 347"/>
              <a:gd name="T5" fmla="*/ 205427 h 281"/>
              <a:gd name="T6" fmla="*/ 125424 w 347"/>
              <a:gd name="T7" fmla="*/ 224943 h 281"/>
              <a:gd name="T8" fmla="*/ 16276 w 347"/>
              <a:gd name="T9" fmla="*/ 137636 h 281"/>
              <a:gd name="T10" fmla="*/ 0 w 347"/>
              <a:gd name="T11" fmla="*/ 111958 h 281"/>
              <a:gd name="T12" fmla="*/ 16276 w 347"/>
              <a:gd name="T13" fmla="*/ 88334 h 281"/>
              <a:gd name="T14" fmla="*/ 49787 w 347"/>
              <a:gd name="T15" fmla="*/ 88334 h 281"/>
              <a:gd name="T16" fmla="*/ 59361 w 347"/>
              <a:gd name="T17" fmla="*/ 73954 h 281"/>
              <a:gd name="T18" fmla="*/ 92871 w 347"/>
              <a:gd name="T19" fmla="*/ 56492 h 281"/>
              <a:gd name="T20" fmla="*/ 82340 w 347"/>
              <a:gd name="T21" fmla="*/ 56492 h 281"/>
              <a:gd name="T22" fmla="*/ 82340 w 347"/>
              <a:gd name="T23" fmla="*/ 38004 h 281"/>
              <a:gd name="T24" fmla="*/ 104361 w 347"/>
              <a:gd name="T25" fmla="*/ 0 h 281"/>
              <a:gd name="T26" fmla="*/ 208721 w 347"/>
              <a:gd name="T27" fmla="*/ 38004 h 281"/>
              <a:gd name="T28" fmla="*/ 230743 w 347"/>
              <a:gd name="T29" fmla="*/ 24651 h 281"/>
              <a:gd name="T30" fmla="*/ 208721 w 347"/>
              <a:gd name="T31" fmla="*/ 88334 h 28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7" h="281">
                <a:moveTo>
                  <a:pt x="300" y="110"/>
                </a:moveTo>
                <a:lnTo>
                  <a:pt x="347" y="164"/>
                </a:lnTo>
                <a:lnTo>
                  <a:pt x="213" y="257"/>
                </a:lnTo>
                <a:lnTo>
                  <a:pt x="181" y="281"/>
                </a:lnTo>
                <a:lnTo>
                  <a:pt x="24" y="172"/>
                </a:lnTo>
                <a:lnTo>
                  <a:pt x="0" y="140"/>
                </a:lnTo>
                <a:lnTo>
                  <a:pt x="24" y="110"/>
                </a:lnTo>
                <a:lnTo>
                  <a:pt x="71" y="110"/>
                </a:lnTo>
                <a:lnTo>
                  <a:pt x="86" y="93"/>
                </a:lnTo>
                <a:lnTo>
                  <a:pt x="134" y="71"/>
                </a:lnTo>
                <a:lnTo>
                  <a:pt x="118" y="71"/>
                </a:lnTo>
                <a:lnTo>
                  <a:pt x="118" y="47"/>
                </a:lnTo>
                <a:lnTo>
                  <a:pt x="150" y="0"/>
                </a:lnTo>
                <a:lnTo>
                  <a:pt x="300" y="47"/>
                </a:lnTo>
                <a:lnTo>
                  <a:pt x="332" y="31"/>
                </a:lnTo>
                <a:lnTo>
                  <a:pt x="300" y="11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80"/>
          <p:cNvSpPr>
            <a:spLocks noChangeAspect="1"/>
          </p:cNvSpPr>
          <p:nvPr/>
        </p:nvSpPr>
        <p:spPr bwMode="auto">
          <a:xfrm>
            <a:off x="2850444" y="2909782"/>
            <a:ext cx="429868" cy="527219"/>
          </a:xfrm>
          <a:custGeom>
            <a:avLst/>
            <a:gdLst>
              <a:gd name="T0" fmla="*/ 168058 w 243"/>
              <a:gd name="T1" fmla="*/ 75064 h 273"/>
              <a:gd name="T2" fmla="*/ 156599 w 243"/>
              <a:gd name="T3" fmla="*/ 87403 h 273"/>
              <a:gd name="T4" fmla="*/ 103126 w 243"/>
              <a:gd name="T5" fmla="*/ 193315 h 273"/>
              <a:gd name="T6" fmla="*/ 76390 w 243"/>
              <a:gd name="T7" fmla="*/ 188174 h 273"/>
              <a:gd name="T8" fmla="*/ 31511 w 243"/>
              <a:gd name="T9" fmla="*/ 219022 h 273"/>
              <a:gd name="T10" fmla="*/ 10504 w 243"/>
              <a:gd name="T11" fmla="*/ 175834 h 273"/>
              <a:gd name="T12" fmla="*/ 31511 w 243"/>
              <a:gd name="T13" fmla="*/ 162467 h 273"/>
              <a:gd name="T14" fmla="*/ 16233 w 243"/>
              <a:gd name="T15" fmla="*/ 125449 h 273"/>
              <a:gd name="T16" fmla="*/ 21007 w 243"/>
              <a:gd name="T17" fmla="*/ 118251 h 273"/>
              <a:gd name="T18" fmla="*/ 10504 w 243"/>
              <a:gd name="T19" fmla="*/ 94601 h 273"/>
              <a:gd name="T20" fmla="*/ 16233 w 243"/>
              <a:gd name="T21" fmla="*/ 87403 h 273"/>
              <a:gd name="T22" fmla="*/ 31511 w 243"/>
              <a:gd name="T23" fmla="*/ 43187 h 273"/>
              <a:gd name="T24" fmla="*/ 31511 w 243"/>
              <a:gd name="T25" fmla="*/ 38046 h 273"/>
              <a:gd name="T26" fmla="*/ 0 w 243"/>
              <a:gd name="T27" fmla="*/ 12339 h 273"/>
              <a:gd name="T28" fmla="*/ 16233 w 243"/>
              <a:gd name="T29" fmla="*/ 0 h 273"/>
              <a:gd name="T30" fmla="*/ 43924 w 243"/>
              <a:gd name="T31" fmla="*/ 0 h 273"/>
              <a:gd name="T32" fmla="*/ 59202 w 243"/>
              <a:gd name="T33" fmla="*/ 25707 h 273"/>
              <a:gd name="T34" fmla="*/ 59202 w 243"/>
              <a:gd name="T35" fmla="*/ 43187 h 273"/>
              <a:gd name="T36" fmla="*/ 81164 w 243"/>
              <a:gd name="T37" fmla="*/ 49357 h 273"/>
              <a:gd name="T38" fmla="*/ 103126 w 243"/>
              <a:gd name="T39" fmla="*/ 62725 h 273"/>
              <a:gd name="T40" fmla="*/ 124133 w 243"/>
              <a:gd name="T41" fmla="*/ 43187 h 273"/>
              <a:gd name="T42" fmla="*/ 163283 w 243"/>
              <a:gd name="T43" fmla="*/ 62725 h 273"/>
              <a:gd name="T44" fmla="*/ 168058 w 243"/>
              <a:gd name="T45" fmla="*/ 75064 h 27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43" h="273">
                <a:moveTo>
                  <a:pt x="243" y="94"/>
                </a:moveTo>
                <a:lnTo>
                  <a:pt x="227" y="109"/>
                </a:lnTo>
                <a:lnTo>
                  <a:pt x="149" y="241"/>
                </a:lnTo>
                <a:lnTo>
                  <a:pt x="110" y="234"/>
                </a:lnTo>
                <a:lnTo>
                  <a:pt x="46" y="273"/>
                </a:lnTo>
                <a:lnTo>
                  <a:pt x="15" y="219"/>
                </a:lnTo>
                <a:lnTo>
                  <a:pt x="46" y="203"/>
                </a:lnTo>
                <a:lnTo>
                  <a:pt x="23" y="156"/>
                </a:lnTo>
                <a:lnTo>
                  <a:pt x="31" y="148"/>
                </a:lnTo>
                <a:lnTo>
                  <a:pt x="15" y="118"/>
                </a:lnTo>
                <a:lnTo>
                  <a:pt x="23" y="109"/>
                </a:lnTo>
                <a:lnTo>
                  <a:pt x="46" y="54"/>
                </a:lnTo>
                <a:lnTo>
                  <a:pt x="46" y="47"/>
                </a:lnTo>
                <a:lnTo>
                  <a:pt x="0" y="16"/>
                </a:lnTo>
                <a:lnTo>
                  <a:pt x="23" y="0"/>
                </a:lnTo>
                <a:lnTo>
                  <a:pt x="63" y="0"/>
                </a:lnTo>
                <a:lnTo>
                  <a:pt x="86" y="32"/>
                </a:lnTo>
                <a:lnTo>
                  <a:pt x="86" y="54"/>
                </a:lnTo>
                <a:lnTo>
                  <a:pt x="117" y="62"/>
                </a:lnTo>
                <a:lnTo>
                  <a:pt x="149" y="78"/>
                </a:lnTo>
                <a:lnTo>
                  <a:pt x="180" y="54"/>
                </a:lnTo>
                <a:lnTo>
                  <a:pt x="236" y="78"/>
                </a:lnTo>
                <a:lnTo>
                  <a:pt x="243" y="9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81"/>
          <p:cNvSpPr>
            <a:spLocks noChangeAspect="1"/>
          </p:cNvSpPr>
          <p:nvPr/>
        </p:nvSpPr>
        <p:spPr bwMode="auto">
          <a:xfrm>
            <a:off x="2361689" y="3335152"/>
            <a:ext cx="571196" cy="572154"/>
          </a:xfrm>
          <a:custGeom>
            <a:avLst/>
            <a:gdLst>
              <a:gd name="T0" fmla="*/ 208550 w 321"/>
              <a:gd name="T1" fmla="*/ 61920 h 295"/>
              <a:gd name="T2" fmla="*/ 202783 w 321"/>
              <a:gd name="T3" fmla="*/ 87720 h 295"/>
              <a:gd name="T4" fmla="*/ 224888 w 321"/>
              <a:gd name="T5" fmla="*/ 118680 h 295"/>
              <a:gd name="T6" fmla="*/ 125899 w 321"/>
              <a:gd name="T7" fmla="*/ 226009 h 295"/>
              <a:gd name="T8" fmla="*/ 104755 w 321"/>
              <a:gd name="T9" fmla="*/ 238393 h 295"/>
              <a:gd name="T10" fmla="*/ 0 w 321"/>
              <a:gd name="T11" fmla="*/ 201241 h 295"/>
              <a:gd name="T12" fmla="*/ 16338 w 321"/>
              <a:gd name="T13" fmla="*/ 181633 h 295"/>
              <a:gd name="T14" fmla="*/ 43248 w 321"/>
              <a:gd name="T15" fmla="*/ 181633 h 295"/>
              <a:gd name="T16" fmla="*/ 60547 w 321"/>
              <a:gd name="T17" fmla="*/ 156865 h 295"/>
              <a:gd name="T18" fmla="*/ 60547 w 321"/>
              <a:gd name="T19" fmla="*/ 137256 h 295"/>
              <a:gd name="T20" fmla="*/ 75924 w 321"/>
              <a:gd name="T21" fmla="*/ 132096 h 295"/>
              <a:gd name="T22" fmla="*/ 60547 w 321"/>
              <a:gd name="T23" fmla="*/ 118680 h 295"/>
              <a:gd name="T24" fmla="*/ 60547 w 321"/>
              <a:gd name="T25" fmla="*/ 106296 h 295"/>
              <a:gd name="T26" fmla="*/ 43248 w 321"/>
              <a:gd name="T27" fmla="*/ 87720 h 295"/>
              <a:gd name="T28" fmla="*/ 43248 w 321"/>
              <a:gd name="T29" fmla="*/ 56760 h 295"/>
              <a:gd name="T30" fmla="*/ 75924 w 321"/>
              <a:gd name="T31" fmla="*/ 37152 h 295"/>
              <a:gd name="T32" fmla="*/ 75924 w 321"/>
              <a:gd name="T33" fmla="*/ 31992 h 295"/>
              <a:gd name="T34" fmla="*/ 98989 w 321"/>
              <a:gd name="T35" fmla="*/ 37152 h 295"/>
              <a:gd name="T36" fmla="*/ 115327 w 321"/>
              <a:gd name="T37" fmla="*/ 0 h 295"/>
              <a:gd name="T38" fmla="*/ 202783 w 321"/>
              <a:gd name="T39" fmla="*/ 0 h 295"/>
              <a:gd name="T40" fmla="*/ 224888 w 321"/>
              <a:gd name="T41" fmla="*/ 43344 h 295"/>
              <a:gd name="T42" fmla="*/ 208550 w 321"/>
              <a:gd name="T43" fmla="*/ 61920 h 29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21" h="295">
                <a:moveTo>
                  <a:pt x="298" y="77"/>
                </a:moveTo>
                <a:lnTo>
                  <a:pt x="290" y="108"/>
                </a:lnTo>
                <a:lnTo>
                  <a:pt x="321" y="147"/>
                </a:lnTo>
                <a:lnTo>
                  <a:pt x="180" y="280"/>
                </a:lnTo>
                <a:lnTo>
                  <a:pt x="149" y="295"/>
                </a:lnTo>
                <a:lnTo>
                  <a:pt x="0" y="249"/>
                </a:lnTo>
                <a:lnTo>
                  <a:pt x="23" y="225"/>
                </a:lnTo>
                <a:lnTo>
                  <a:pt x="62" y="225"/>
                </a:lnTo>
                <a:lnTo>
                  <a:pt x="87" y="194"/>
                </a:lnTo>
                <a:lnTo>
                  <a:pt x="87" y="170"/>
                </a:lnTo>
                <a:lnTo>
                  <a:pt x="109" y="163"/>
                </a:lnTo>
                <a:lnTo>
                  <a:pt x="87" y="147"/>
                </a:lnTo>
                <a:lnTo>
                  <a:pt x="87" y="131"/>
                </a:lnTo>
                <a:lnTo>
                  <a:pt x="62" y="108"/>
                </a:lnTo>
                <a:lnTo>
                  <a:pt x="62" y="70"/>
                </a:lnTo>
                <a:lnTo>
                  <a:pt x="109" y="46"/>
                </a:lnTo>
                <a:lnTo>
                  <a:pt x="109" y="39"/>
                </a:lnTo>
                <a:lnTo>
                  <a:pt x="141" y="46"/>
                </a:lnTo>
                <a:lnTo>
                  <a:pt x="165" y="0"/>
                </a:lnTo>
                <a:lnTo>
                  <a:pt x="290" y="0"/>
                </a:lnTo>
                <a:lnTo>
                  <a:pt x="321" y="54"/>
                </a:lnTo>
                <a:lnTo>
                  <a:pt x="298" y="77"/>
                </a:lnTo>
                <a:close/>
              </a:path>
            </a:pathLst>
          </a:custGeom>
          <a:noFill/>
          <a:ln w="1651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82"/>
          <p:cNvSpPr>
            <a:spLocks noChangeAspect="1"/>
          </p:cNvSpPr>
          <p:nvPr/>
        </p:nvSpPr>
        <p:spPr bwMode="auto">
          <a:xfrm>
            <a:off x="3368642" y="4779013"/>
            <a:ext cx="656579" cy="542198"/>
          </a:xfrm>
          <a:custGeom>
            <a:avLst/>
            <a:gdLst>
              <a:gd name="T0" fmla="*/ 82431 w 370"/>
              <a:gd name="T1" fmla="*/ 222894 h 281"/>
              <a:gd name="T2" fmla="*/ 82431 w 370"/>
              <a:gd name="T3" fmla="*/ 210624 h 281"/>
              <a:gd name="T4" fmla="*/ 87223 w 370"/>
              <a:gd name="T5" fmla="*/ 166659 h 281"/>
              <a:gd name="T6" fmla="*/ 0 w 370"/>
              <a:gd name="T7" fmla="*/ 147233 h 281"/>
              <a:gd name="T8" fmla="*/ 5751 w 370"/>
              <a:gd name="T9" fmla="*/ 116559 h 281"/>
              <a:gd name="T10" fmla="*/ 65178 w 370"/>
              <a:gd name="T11" fmla="*/ 79751 h 281"/>
              <a:gd name="T12" fmla="*/ 65178 w 370"/>
              <a:gd name="T13" fmla="*/ 67482 h 281"/>
              <a:gd name="T14" fmla="*/ 49842 w 370"/>
              <a:gd name="T15" fmla="*/ 55212 h 281"/>
              <a:gd name="T16" fmla="*/ 126521 w 370"/>
              <a:gd name="T17" fmla="*/ 0 h 281"/>
              <a:gd name="T18" fmla="*/ 136106 w 370"/>
              <a:gd name="T19" fmla="*/ 5112 h 281"/>
              <a:gd name="T20" fmla="*/ 207993 w 370"/>
              <a:gd name="T21" fmla="*/ 5112 h 281"/>
              <a:gd name="T22" fmla="*/ 218537 w 370"/>
              <a:gd name="T23" fmla="*/ 17382 h 281"/>
              <a:gd name="T24" fmla="*/ 218537 w 370"/>
              <a:gd name="T25" fmla="*/ 49078 h 281"/>
              <a:gd name="T26" fmla="*/ 230997 w 370"/>
              <a:gd name="T27" fmla="*/ 49078 h 281"/>
              <a:gd name="T28" fmla="*/ 235790 w 370"/>
              <a:gd name="T29" fmla="*/ 79751 h 281"/>
              <a:gd name="T30" fmla="*/ 241541 w 370"/>
              <a:gd name="T31" fmla="*/ 79751 h 281"/>
              <a:gd name="T32" fmla="*/ 241541 w 370"/>
              <a:gd name="T33" fmla="*/ 104290 h 281"/>
              <a:gd name="T34" fmla="*/ 257835 w 370"/>
              <a:gd name="T35" fmla="*/ 116559 h 281"/>
              <a:gd name="T36" fmla="*/ 257835 w 370"/>
              <a:gd name="T37" fmla="*/ 123716 h 281"/>
              <a:gd name="T38" fmla="*/ 207993 w 370"/>
              <a:gd name="T39" fmla="*/ 147233 h 281"/>
              <a:gd name="T40" fmla="*/ 186906 w 370"/>
              <a:gd name="T41" fmla="*/ 186086 h 281"/>
              <a:gd name="T42" fmla="*/ 131314 w 370"/>
              <a:gd name="T43" fmla="*/ 210624 h 281"/>
              <a:gd name="T44" fmla="*/ 109268 w 370"/>
              <a:gd name="T45" fmla="*/ 210624 h 281"/>
              <a:gd name="T46" fmla="*/ 82431 w 370"/>
              <a:gd name="T47" fmla="*/ 222894 h 28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70" h="281">
                <a:moveTo>
                  <a:pt x="118" y="281"/>
                </a:moveTo>
                <a:lnTo>
                  <a:pt x="118" y="265"/>
                </a:lnTo>
                <a:lnTo>
                  <a:pt x="125" y="210"/>
                </a:lnTo>
                <a:lnTo>
                  <a:pt x="0" y="186"/>
                </a:lnTo>
                <a:lnTo>
                  <a:pt x="8" y="147"/>
                </a:lnTo>
                <a:lnTo>
                  <a:pt x="94" y="101"/>
                </a:lnTo>
                <a:lnTo>
                  <a:pt x="94" y="85"/>
                </a:lnTo>
                <a:lnTo>
                  <a:pt x="71" y="70"/>
                </a:lnTo>
                <a:lnTo>
                  <a:pt x="181" y="0"/>
                </a:lnTo>
                <a:lnTo>
                  <a:pt x="196" y="7"/>
                </a:lnTo>
                <a:lnTo>
                  <a:pt x="299" y="7"/>
                </a:lnTo>
                <a:lnTo>
                  <a:pt x="314" y="22"/>
                </a:lnTo>
                <a:lnTo>
                  <a:pt x="314" y="62"/>
                </a:lnTo>
                <a:lnTo>
                  <a:pt x="331" y="62"/>
                </a:lnTo>
                <a:lnTo>
                  <a:pt x="339" y="101"/>
                </a:lnTo>
                <a:lnTo>
                  <a:pt x="346" y="101"/>
                </a:lnTo>
                <a:lnTo>
                  <a:pt x="346" y="132"/>
                </a:lnTo>
                <a:lnTo>
                  <a:pt x="370" y="147"/>
                </a:lnTo>
                <a:lnTo>
                  <a:pt x="370" y="156"/>
                </a:lnTo>
                <a:lnTo>
                  <a:pt x="299" y="186"/>
                </a:lnTo>
                <a:lnTo>
                  <a:pt x="268" y="234"/>
                </a:lnTo>
                <a:lnTo>
                  <a:pt x="189" y="265"/>
                </a:lnTo>
                <a:lnTo>
                  <a:pt x="157" y="265"/>
                </a:lnTo>
                <a:lnTo>
                  <a:pt x="118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83"/>
          <p:cNvSpPr>
            <a:spLocks noChangeAspect="1"/>
          </p:cNvSpPr>
          <p:nvPr/>
        </p:nvSpPr>
        <p:spPr bwMode="auto">
          <a:xfrm>
            <a:off x="704044" y="4149945"/>
            <a:ext cx="447534" cy="353476"/>
          </a:xfrm>
          <a:custGeom>
            <a:avLst/>
            <a:gdLst>
              <a:gd name="T0" fmla="*/ 0 w 252"/>
              <a:gd name="T1" fmla="*/ 0 h 181"/>
              <a:gd name="T2" fmla="*/ 159795 w 252"/>
              <a:gd name="T3" fmla="*/ 0 h 181"/>
              <a:gd name="T4" fmla="*/ 177123 w 252"/>
              <a:gd name="T5" fmla="*/ 0 h 181"/>
              <a:gd name="T6" fmla="*/ 177123 w 252"/>
              <a:gd name="T7" fmla="*/ 57901 h 181"/>
              <a:gd name="T8" fmla="*/ 171347 w 252"/>
              <a:gd name="T9" fmla="*/ 57901 h 181"/>
              <a:gd name="T10" fmla="*/ 159795 w 252"/>
              <a:gd name="T11" fmla="*/ 114768 h 181"/>
              <a:gd name="T12" fmla="*/ 26953 w 252"/>
              <a:gd name="T13" fmla="*/ 146821 h 181"/>
              <a:gd name="T14" fmla="*/ 0 w 252"/>
              <a:gd name="T15" fmla="*/ 0 h 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2" h="181">
                <a:moveTo>
                  <a:pt x="0" y="0"/>
                </a:moveTo>
                <a:lnTo>
                  <a:pt x="228" y="0"/>
                </a:lnTo>
                <a:lnTo>
                  <a:pt x="252" y="0"/>
                </a:lnTo>
                <a:lnTo>
                  <a:pt x="252" y="71"/>
                </a:lnTo>
                <a:lnTo>
                  <a:pt x="244" y="71"/>
                </a:lnTo>
                <a:lnTo>
                  <a:pt x="228" y="142"/>
                </a:lnTo>
                <a:lnTo>
                  <a:pt x="39" y="181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84"/>
          <p:cNvSpPr>
            <a:spLocks noChangeAspect="1"/>
          </p:cNvSpPr>
          <p:nvPr/>
        </p:nvSpPr>
        <p:spPr bwMode="auto">
          <a:xfrm>
            <a:off x="971978" y="5566848"/>
            <a:ext cx="600638" cy="392418"/>
          </a:xfrm>
          <a:custGeom>
            <a:avLst/>
            <a:gdLst>
              <a:gd name="T0" fmla="*/ 44138 w 338"/>
              <a:gd name="T1" fmla="*/ 137454 h 203"/>
              <a:gd name="T2" fmla="*/ 31664 w 338"/>
              <a:gd name="T3" fmla="*/ 131299 h 203"/>
              <a:gd name="T4" fmla="*/ 44138 w 338"/>
              <a:gd name="T5" fmla="*/ 118990 h 203"/>
              <a:gd name="T6" fmla="*/ 26867 w 338"/>
              <a:gd name="T7" fmla="*/ 106680 h 203"/>
              <a:gd name="T8" fmla="*/ 26867 w 338"/>
              <a:gd name="T9" fmla="*/ 81036 h 203"/>
              <a:gd name="T10" fmla="*/ 11514 w 338"/>
              <a:gd name="T11" fmla="*/ 68727 h 203"/>
              <a:gd name="T12" fmla="*/ 26867 w 338"/>
              <a:gd name="T13" fmla="*/ 62572 h 203"/>
              <a:gd name="T14" fmla="*/ 4798 w 338"/>
              <a:gd name="T15" fmla="*/ 45134 h 203"/>
              <a:gd name="T16" fmla="*/ 4798 w 338"/>
              <a:gd name="T17" fmla="*/ 30773 h 203"/>
              <a:gd name="T18" fmla="*/ 11514 w 338"/>
              <a:gd name="T19" fmla="*/ 19490 h 203"/>
              <a:gd name="T20" fmla="*/ 0 w 338"/>
              <a:gd name="T21" fmla="*/ 0 h 203"/>
              <a:gd name="T22" fmla="*/ 152565 w 338"/>
              <a:gd name="T23" fmla="*/ 0 h 203"/>
              <a:gd name="T24" fmla="*/ 202461 w 338"/>
              <a:gd name="T25" fmla="*/ 13335 h 203"/>
              <a:gd name="T26" fmla="*/ 236044 w 338"/>
              <a:gd name="T27" fmla="*/ 19490 h 203"/>
              <a:gd name="T28" fmla="*/ 236044 w 338"/>
              <a:gd name="T29" fmla="*/ 30773 h 203"/>
              <a:gd name="T30" fmla="*/ 236044 w 338"/>
              <a:gd name="T31" fmla="*/ 94371 h 203"/>
              <a:gd name="T32" fmla="*/ 236044 w 338"/>
              <a:gd name="T33" fmla="*/ 112835 h 203"/>
              <a:gd name="T34" fmla="*/ 236044 w 338"/>
              <a:gd name="T35" fmla="*/ 162072 h 203"/>
              <a:gd name="T36" fmla="*/ 132415 w 338"/>
              <a:gd name="T37" fmla="*/ 162072 h 203"/>
              <a:gd name="T38" fmla="*/ 132415 w 338"/>
              <a:gd name="T39" fmla="*/ 156943 h 203"/>
              <a:gd name="T40" fmla="*/ 44138 w 338"/>
              <a:gd name="T41" fmla="*/ 156943 h 203"/>
              <a:gd name="T42" fmla="*/ 44138 w 338"/>
              <a:gd name="T43" fmla="*/ 137454 h 20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8" h="203">
                <a:moveTo>
                  <a:pt x="63" y="172"/>
                </a:moveTo>
                <a:lnTo>
                  <a:pt x="46" y="164"/>
                </a:lnTo>
                <a:lnTo>
                  <a:pt x="63" y="149"/>
                </a:lnTo>
                <a:lnTo>
                  <a:pt x="39" y="133"/>
                </a:lnTo>
                <a:lnTo>
                  <a:pt x="39" y="102"/>
                </a:lnTo>
                <a:lnTo>
                  <a:pt x="16" y="86"/>
                </a:lnTo>
                <a:lnTo>
                  <a:pt x="39" y="78"/>
                </a:lnTo>
                <a:lnTo>
                  <a:pt x="7" y="56"/>
                </a:lnTo>
                <a:lnTo>
                  <a:pt x="7" y="39"/>
                </a:lnTo>
                <a:lnTo>
                  <a:pt x="16" y="24"/>
                </a:lnTo>
                <a:lnTo>
                  <a:pt x="0" y="0"/>
                </a:lnTo>
                <a:lnTo>
                  <a:pt x="219" y="0"/>
                </a:lnTo>
                <a:lnTo>
                  <a:pt x="290" y="17"/>
                </a:lnTo>
                <a:lnTo>
                  <a:pt x="338" y="24"/>
                </a:lnTo>
                <a:lnTo>
                  <a:pt x="338" y="39"/>
                </a:lnTo>
                <a:lnTo>
                  <a:pt x="338" y="118"/>
                </a:lnTo>
                <a:lnTo>
                  <a:pt x="338" y="141"/>
                </a:lnTo>
                <a:lnTo>
                  <a:pt x="338" y="203"/>
                </a:lnTo>
                <a:lnTo>
                  <a:pt x="189" y="203"/>
                </a:lnTo>
                <a:lnTo>
                  <a:pt x="189" y="196"/>
                </a:lnTo>
                <a:lnTo>
                  <a:pt x="63" y="196"/>
                </a:lnTo>
                <a:lnTo>
                  <a:pt x="63" y="17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85"/>
          <p:cNvSpPr>
            <a:spLocks noChangeAspect="1"/>
          </p:cNvSpPr>
          <p:nvPr/>
        </p:nvSpPr>
        <p:spPr bwMode="auto">
          <a:xfrm>
            <a:off x="3577687" y="3362113"/>
            <a:ext cx="406314" cy="380436"/>
          </a:xfrm>
          <a:custGeom>
            <a:avLst/>
            <a:gdLst>
              <a:gd name="T0" fmla="*/ 48740 w 229"/>
              <a:gd name="T1" fmla="*/ 5170 h 195"/>
              <a:gd name="T2" fmla="*/ 87923 w 229"/>
              <a:gd name="T3" fmla="*/ 5170 h 195"/>
              <a:gd name="T4" fmla="*/ 114682 w 229"/>
              <a:gd name="T5" fmla="*/ 5170 h 195"/>
              <a:gd name="T6" fmla="*/ 114682 w 229"/>
              <a:gd name="T7" fmla="*/ 24817 h 195"/>
              <a:gd name="T8" fmla="*/ 131884 w 229"/>
              <a:gd name="T9" fmla="*/ 75486 h 195"/>
              <a:gd name="T10" fmla="*/ 153865 w 229"/>
              <a:gd name="T11" fmla="*/ 95134 h 195"/>
              <a:gd name="T12" fmla="*/ 158643 w 229"/>
              <a:gd name="T13" fmla="*/ 119951 h 195"/>
              <a:gd name="T14" fmla="*/ 54474 w 229"/>
              <a:gd name="T15" fmla="*/ 158211 h 195"/>
              <a:gd name="T16" fmla="*/ 43961 w 229"/>
              <a:gd name="T17" fmla="*/ 144769 h 195"/>
              <a:gd name="T18" fmla="*/ 11468 w 229"/>
              <a:gd name="T19" fmla="*/ 152007 h 195"/>
              <a:gd name="T20" fmla="*/ 0 w 229"/>
              <a:gd name="T21" fmla="*/ 126156 h 195"/>
              <a:gd name="T22" fmla="*/ 4778 w 229"/>
              <a:gd name="T23" fmla="*/ 82725 h 195"/>
              <a:gd name="T24" fmla="*/ 0 w 229"/>
              <a:gd name="T25" fmla="*/ 82725 h 195"/>
              <a:gd name="T26" fmla="*/ 4778 w 229"/>
              <a:gd name="T27" fmla="*/ 43431 h 195"/>
              <a:gd name="T28" fmla="*/ 26759 w 229"/>
              <a:gd name="T29" fmla="*/ 0 h 195"/>
              <a:gd name="T30" fmla="*/ 48740 w 229"/>
              <a:gd name="T31" fmla="*/ 5170 h 19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29" h="195">
                <a:moveTo>
                  <a:pt x="71" y="7"/>
                </a:moveTo>
                <a:lnTo>
                  <a:pt x="127" y="7"/>
                </a:lnTo>
                <a:lnTo>
                  <a:pt x="166" y="7"/>
                </a:lnTo>
                <a:lnTo>
                  <a:pt x="166" y="31"/>
                </a:lnTo>
                <a:lnTo>
                  <a:pt x="190" y="93"/>
                </a:lnTo>
                <a:lnTo>
                  <a:pt x="222" y="117"/>
                </a:lnTo>
                <a:lnTo>
                  <a:pt x="229" y="148"/>
                </a:lnTo>
                <a:lnTo>
                  <a:pt x="79" y="195"/>
                </a:lnTo>
                <a:lnTo>
                  <a:pt x="63" y="179"/>
                </a:lnTo>
                <a:lnTo>
                  <a:pt x="16" y="187"/>
                </a:lnTo>
                <a:lnTo>
                  <a:pt x="0" y="156"/>
                </a:lnTo>
                <a:lnTo>
                  <a:pt x="7" y="102"/>
                </a:lnTo>
                <a:lnTo>
                  <a:pt x="0" y="102"/>
                </a:lnTo>
                <a:lnTo>
                  <a:pt x="7" y="54"/>
                </a:lnTo>
                <a:lnTo>
                  <a:pt x="39" y="0"/>
                </a:lnTo>
                <a:lnTo>
                  <a:pt x="71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86"/>
          <p:cNvSpPr>
            <a:spLocks noChangeAspect="1"/>
          </p:cNvSpPr>
          <p:nvPr/>
        </p:nvSpPr>
        <p:spPr bwMode="auto">
          <a:xfrm>
            <a:off x="815928" y="4817957"/>
            <a:ext cx="447534" cy="410391"/>
          </a:xfrm>
          <a:custGeom>
            <a:avLst/>
            <a:gdLst>
              <a:gd name="T0" fmla="*/ 0 w 252"/>
              <a:gd name="T1" fmla="*/ 0 h 212"/>
              <a:gd name="T2" fmla="*/ 136907 w 252"/>
              <a:gd name="T3" fmla="*/ 0 h 212"/>
              <a:gd name="T4" fmla="*/ 169459 w 252"/>
              <a:gd name="T5" fmla="*/ 81034 h 212"/>
              <a:gd name="T6" fmla="*/ 175203 w 252"/>
              <a:gd name="T7" fmla="*/ 81034 h 212"/>
              <a:gd name="T8" fmla="*/ 175203 w 252"/>
              <a:gd name="T9" fmla="*/ 113858 h 212"/>
              <a:gd name="T10" fmla="*/ 104356 w 252"/>
              <a:gd name="T11" fmla="*/ 138476 h 212"/>
              <a:gd name="T12" fmla="*/ 104356 w 252"/>
              <a:gd name="T13" fmla="*/ 131295 h 212"/>
              <a:gd name="T14" fmla="*/ 92867 w 252"/>
              <a:gd name="T15" fmla="*/ 131295 h 212"/>
              <a:gd name="T16" fmla="*/ 88080 w 252"/>
              <a:gd name="T17" fmla="*/ 150785 h 212"/>
              <a:gd name="T18" fmla="*/ 26807 w 252"/>
              <a:gd name="T19" fmla="*/ 169248 h 212"/>
              <a:gd name="T20" fmla="*/ 0 w 252"/>
              <a:gd name="T21" fmla="*/ 0 h 2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52" h="212">
                <a:moveTo>
                  <a:pt x="0" y="0"/>
                </a:moveTo>
                <a:lnTo>
                  <a:pt x="197" y="0"/>
                </a:lnTo>
                <a:lnTo>
                  <a:pt x="244" y="102"/>
                </a:lnTo>
                <a:lnTo>
                  <a:pt x="252" y="102"/>
                </a:lnTo>
                <a:lnTo>
                  <a:pt x="252" y="142"/>
                </a:lnTo>
                <a:lnTo>
                  <a:pt x="150" y="173"/>
                </a:lnTo>
                <a:lnTo>
                  <a:pt x="150" y="165"/>
                </a:lnTo>
                <a:lnTo>
                  <a:pt x="133" y="165"/>
                </a:lnTo>
                <a:lnTo>
                  <a:pt x="126" y="189"/>
                </a:lnTo>
                <a:lnTo>
                  <a:pt x="39" y="212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87"/>
          <p:cNvSpPr>
            <a:spLocks noChangeAspect="1"/>
          </p:cNvSpPr>
          <p:nvPr/>
        </p:nvSpPr>
        <p:spPr bwMode="auto">
          <a:xfrm>
            <a:off x="2008373" y="4533377"/>
            <a:ext cx="544696" cy="470304"/>
          </a:xfrm>
          <a:custGeom>
            <a:avLst/>
            <a:gdLst>
              <a:gd name="T0" fmla="*/ 168953 w 308"/>
              <a:gd name="T1" fmla="*/ 156452 h 242"/>
              <a:gd name="T2" fmla="*/ 152726 w 308"/>
              <a:gd name="T3" fmla="*/ 156452 h 242"/>
              <a:gd name="T4" fmla="*/ 147954 w 308"/>
              <a:gd name="T5" fmla="*/ 182184 h 242"/>
              <a:gd name="T6" fmla="*/ 125999 w 308"/>
              <a:gd name="T7" fmla="*/ 194536 h 242"/>
              <a:gd name="T8" fmla="*/ 92590 w 308"/>
              <a:gd name="T9" fmla="*/ 182184 h 242"/>
              <a:gd name="T10" fmla="*/ 92590 w 308"/>
              <a:gd name="T11" fmla="*/ 168803 h 242"/>
              <a:gd name="T12" fmla="*/ 0 w 308"/>
              <a:gd name="T13" fmla="*/ 156452 h 242"/>
              <a:gd name="T14" fmla="*/ 0 w 308"/>
              <a:gd name="T15" fmla="*/ 119398 h 242"/>
              <a:gd name="T16" fmla="*/ 32454 w 308"/>
              <a:gd name="T17" fmla="*/ 119398 h 242"/>
              <a:gd name="T18" fmla="*/ 32454 w 308"/>
              <a:gd name="T19" fmla="*/ 49406 h 242"/>
              <a:gd name="T20" fmla="*/ 43909 w 308"/>
              <a:gd name="T21" fmla="*/ 49406 h 242"/>
              <a:gd name="T22" fmla="*/ 43909 w 308"/>
              <a:gd name="T23" fmla="*/ 30879 h 242"/>
              <a:gd name="T24" fmla="*/ 48681 w 308"/>
              <a:gd name="T25" fmla="*/ 24703 h 242"/>
              <a:gd name="T26" fmla="*/ 32454 w 308"/>
              <a:gd name="T27" fmla="*/ 0 h 242"/>
              <a:gd name="T28" fmla="*/ 82090 w 308"/>
              <a:gd name="T29" fmla="*/ 0 h 242"/>
              <a:gd name="T30" fmla="*/ 108817 w 308"/>
              <a:gd name="T31" fmla="*/ 38084 h 242"/>
              <a:gd name="T32" fmla="*/ 147954 w 308"/>
              <a:gd name="T33" fmla="*/ 49406 h 242"/>
              <a:gd name="T34" fmla="*/ 152726 w 308"/>
              <a:gd name="T35" fmla="*/ 62787 h 242"/>
              <a:gd name="T36" fmla="*/ 152726 w 308"/>
              <a:gd name="T37" fmla="*/ 81314 h 242"/>
              <a:gd name="T38" fmla="*/ 196635 w 308"/>
              <a:gd name="T39" fmla="*/ 81314 h 242"/>
              <a:gd name="T40" fmla="*/ 212862 w 308"/>
              <a:gd name="T41" fmla="*/ 107046 h 242"/>
              <a:gd name="T42" fmla="*/ 168953 w 308"/>
              <a:gd name="T43" fmla="*/ 156452 h 24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08" h="242">
                <a:moveTo>
                  <a:pt x="245" y="195"/>
                </a:moveTo>
                <a:lnTo>
                  <a:pt x="221" y="195"/>
                </a:lnTo>
                <a:lnTo>
                  <a:pt x="214" y="226"/>
                </a:lnTo>
                <a:lnTo>
                  <a:pt x="182" y="242"/>
                </a:lnTo>
                <a:lnTo>
                  <a:pt x="134" y="226"/>
                </a:lnTo>
                <a:lnTo>
                  <a:pt x="134" y="210"/>
                </a:lnTo>
                <a:lnTo>
                  <a:pt x="0" y="195"/>
                </a:lnTo>
                <a:lnTo>
                  <a:pt x="0" y="148"/>
                </a:lnTo>
                <a:lnTo>
                  <a:pt x="47" y="148"/>
                </a:lnTo>
                <a:lnTo>
                  <a:pt x="47" y="62"/>
                </a:lnTo>
                <a:lnTo>
                  <a:pt x="63" y="62"/>
                </a:lnTo>
                <a:lnTo>
                  <a:pt x="63" y="39"/>
                </a:lnTo>
                <a:lnTo>
                  <a:pt x="71" y="31"/>
                </a:lnTo>
                <a:lnTo>
                  <a:pt x="47" y="0"/>
                </a:lnTo>
                <a:lnTo>
                  <a:pt x="119" y="0"/>
                </a:lnTo>
                <a:lnTo>
                  <a:pt x="158" y="47"/>
                </a:lnTo>
                <a:lnTo>
                  <a:pt x="214" y="62"/>
                </a:lnTo>
                <a:lnTo>
                  <a:pt x="221" y="78"/>
                </a:lnTo>
                <a:lnTo>
                  <a:pt x="221" y="101"/>
                </a:lnTo>
                <a:lnTo>
                  <a:pt x="285" y="101"/>
                </a:lnTo>
                <a:lnTo>
                  <a:pt x="308" y="133"/>
                </a:lnTo>
                <a:lnTo>
                  <a:pt x="245" y="19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88"/>
          <p:cNvSpPr>
            <a:spLocks noChangeAspect="1"/>
          </p:cNvSpPr>
          <p:nvPr/>
        </p:nvSpPr>
        <p:spPr bwMode="auto">
          <a:xfrm>
            <a:off x="2623731" y="5824466"/>
            <a:ext cx="476977" cy="545193"/>
          </a:xfrm>
          <a:custGeom>
            <a:avLst/>
            <a:gdLst>
              <a:gd name="T0" fmla="*/ 131887 w 269"/>
              <a:gd name="T1" fmla="*/ 12338 h 282"/>
              <a:gd name="T2" fmla="*/ 159602 w 269"/>
              <a:gd name="T3" fmla="*/ 30845 h 282"/>
              <a:gd name="T4" fmla="*/ 165337 w 269"/>
              <a:gd name="T5" fmla="*/ 87394 h 282"/>
              <a:gd name="T6" fmla="*/ 186362 w 269"/>
              <a:gd name="T7" fmla="*/ 119267 h 282"/>
              <a:gd name="T8" fmla="*/ 180628 w 269"/>
              <a:gd name="T9" fmla="*/ 132634 h 282"/>
              <a:gd name="T10" fmla="*/ 186362 w 269"/>
              <a:gd name="T11" fmla="*/ 151141 h 282"/>
              <a:gd name="T12" fmla="*/ 180628 w 269"/>
              <a:gd name="T13" fmla="*/ 156281 h 282"/>
              <a:gd name="T14" fmla="*/ 165337 w 269"/>
              <a:gd name="T15" fmla="*/ 169648 h 282"/>
              <a:gd name="T16" fmla="*/ 120419 w 269"/>
              <a:gd name="T17" fmla="*/ 226197 h 282"/>
              <a:gd name="T18" fmla="*/ 11468 w 269"/>
              <a:gd name="T19" fmla="*/ 226197 h 282"/>
              <a:gd name="T20" fmla="*/ 0 w 269"/>
              <a:gd name="T21" fmla="*/ 175817 h 282"/>
              <a:gd name="T22" fmla="*/ 16247 w 269"/>
              <a:gd name="T23" fmla="*/ 175817 h 282"/>
              <a:gd name="T24" fmla="*/ 11468 w 269"/>
              <a:gd name="T25" fmla="*/ 125436 h 282"/>
              <a:gd name="T26" fmla="*/ 16247 w 269"/>
              <a:gd name="T27" fmla="*/ 143943 h 282"/>
              <a:gd name="T28" fmla="*/ 32494 w 269"/>
              <a:gd name="T29" fmla="*/ 143943 h 282"/>
              <a:gd name="T30" fmla="*/ 38228 w 269"/>
              <a:gd name="T31" fmla="*/ 100760 h 282"/>
              <a:gd name="T32" fmla="*/ 60209 w 269"/>
              <a:gd name="T33" fmla="*/ 106929 h 282"/>
              <a:gd name="T34" fmla="*/ 60209 w 269"/>
              <a:gd name="T35" fmla="*/ 87394 h 282"/>
              <a:gd name="T36" fmla="*/ 65943 w 269"/>
              <a:gd name="T37" fmla="*/ 87394 h 282"/>
              <a:gd name="T38" fmla="*/ 76456 w 269"/>
              <a:gd name="T39" fmla="*/ 38042 h 282"/>
              <a:gd name="T40" fmla="*/ 65943 w 269"/>
              <a:gd name="T41" fmla="*/ 24676 h 282"/>
              <a:gd name="T42" fmla="*/ 76456 w 269"/>
              <a:gd name="T43" fmla="*/ 24676 h 282"/>
              <a:gd name="T44" fmla="*/ 76456 w 269"/>
              <a:gd name="T45" fmla="*/ 0 h 282"/>
              <a:gd name="T46" fmla="*/ 131887 w 269"/>
              <a:gd name="T47" fmla="*/ 12338 h 28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69" h="282">
                <a:moveTo>
                  <a:pt x="190" y="16"/>
                </a:moveTo>
                <a:lnTo>
                  <a:pt x="230" y="39"/>
                </a:lnTo>
                <a:lnTo>
                  <a:pt x="238" y="109"/>
                </a:lnTo>
                <a:lnTo>
                  <a:pt x="269" y="149"/>
                </a:lnTo>
                <a:lnTo>
                  <a:pt x="261" y="165"/>
                </a:lnTo>
                <a:lnTo>
                  <a:pt x="269" y="188"/>
                </a:lnTo>
                <a:lnTo>
                  <a:pt x="261" y="195"/>
                </a:lnTo>
                <a:lnTo>
                  <a:pt x="238" y="212"/>
                </a:lnTo>
                <a:lnTo>
                  <a:pt x="174" y="282"/>
                </a:lnTo>
                <a:lnTo>
                  <a:pt x="16" y="282"/>
                </a:lnTo>
                <a:lnTo>
                  <a:pt x="0" y="219"/>
                </a:lnTo>
                <a:lnTo>
                  <a:pt x="23" y="219"/>
                </a:lnTo>
                <a:lnTo>
                  <a:pt x="16" y="156"/>
                </a:lnTo>
                <a:lnTo>
                  <a:pt x="23" y="180"/>
                </a:lnTo>
                <a:lnTo>
                  <a:pt x="47" y="180"/>
                </a:lnTo>
                <a:lnTo>
                  <a:pt x="55" y="126"/>
                </a:lnTo>
                <a:lnTo>
                  <a:pt x="87" y="133"/>
                </a:lnTo>
                <a:lnTo>
                  <a:pt x="87" y="109"/>
                </a:lnTo>
                <a:lnTo>
                  <a:pt x="95" y="109"/>
                </a:lnTo>
                <a:lnTo>
                  <a:pt x="111" y="47"/>
                </a:lnTo>
                <a:lnTo>
                  <a:pt x="95" y="31"/>
                </a:lnTo>
                <a:lnTo>
                  <a:pt x="111" y="31"/>
                </a:lnTo>
                <a:lnTo>
                  <a:pt x="111" y="0"/>
                </a:lnTo>
                <a:lnTo>
                  <a:pt x="190" y="16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89"/>
          <p:cNvSpPr>
            <a:spLocks noChangeAspect="1"/>
          </p:cNvSpPr>
          <p:nvPr/>
        </p:nvSpPr>
        <p:spPr bwMode="auto">
          <a:xfrm>
            <a:off x="3088932" y="7082603"/>
            <a:ext cx="627138" cy="395414"/>
          </a:xfrm>
          <a:custGeom>
            <a:avLst/>
            <a:gdLst>
              <a:gd name="T0" fmla="*/ 76488 w 353"/>
              <a:gd name="T1" fmla="*/ 0 h 204"/>
              <a:gd name="T2" fmla="*/ 87006 w 353"/>
              <a:gd name="T3" fmla="*/ 12326 h 204"/>
              <a:gd name="T4" fmla="*/ 87006 w 353"/>
              <a:gd name="T5" fmla="*/ 44170 h 204"/>
              <a:gd name="T6" fmla="*/ 114733 w 353"/>
              <a:gd name="T7" fmla="*/ 50333 h 204"/>
              <a:gd name="T8" fmla="*/ 114733 w 353"/>
              <a:gd name="T9" fmla="*/ 62660 h 204"/>
              <a:gd name="T10" fmla="*/ 157757 w 353"/>
              <a:gd name="T11" fmla="*/ 62660 h 204"/>
              <a:gd name="T12" fmla="*/ 157757 w 353"/>
              <a:gd name="T13" fmla="*/ 50333 h 204"/>
              <a:gd name="T14" fmla="*/ 244763 w 353"/>
              <a:gd name="T15" fmla="*/ 50333 h 204"/>
              <a:gd name="T16" fmla="*/ 233290 w 353"/>
              <a:gd name="T17" fmla="*/ 62660 h 204"/>
              <a:gd name="T18" fmla="*/ 233290 w 353"/>
              <a:gd name="T19" fmla="*/ 74986 h 204"/>
              <a:gd name="T20" fmla="*/ 217992 w 353"/>
              <a:gd name="T21" fmla="*/ 88340 h 204"/>
              <a:gd name="T22" fmla="*/ 212255 w 353"/>
              <a:gd name="T23" fmla="*/ 126346 h 204"/>
              <a:gd name="T24" fmla="*/ 190265 w 353"/>
              <a:gd name="T25" fmla="*/ 163326 h 204"/>
              <a:gd name="T26" fmla="*/ 174011 w 353"/>
              <a:gd name="T27" fmla="*/ 163326 h 204"/>
              <a:gd name="T28" fmla="*/ 76488 w 353"/>
              <a:gd name="T29" fmla="*/ 163326 h 204"/>
              <a:gd name="T30" fmla="*/ 54498 w 353"/>
              <a:gd name="T31" fmla="*/ 163326 h 204"/>
              <a:gd name="T32" fmla="*/ 32508 w 353"/>
              <a:gd name="T33" fmla="*/ 119156 h 204"/>
              <a:gd name="T34" fmla="*/ 0 w 353"/>
              <a:gd name="T35" fmla="*/ 112993 h 204"/>
              <a:gd name="T36" fmla="*/ 0 w 353"/>
              <a:gd name="T37" fmla="*/ 94503 h 204"/>
              <a:gd name="T38" fmla="*/ 0 w 353"/>
              <a:gd name="T39" fmla="*/ 44170 h 204"/>
              <a:gd name="T40" fmla="*/ 21990 w 353"/>
              <a:gd name="T41" fmla="*/ 38007 h 204"/>
              <a:gd name="T42" fmla="*/ 11473 w 353"/>
              <a:gd name="T43" fmla="*/ 19517 h 204"/>
              <a:gd name="T44" fmla="*/ 21990 w 353"/>
              <a:gd name="T45" fmla="*/ 12326 h 204"/>
              <a:gd name="T46" fmla="*/ 76488 w 353"/>
              <a:gd name="T47" fmla="*/ 0 h 20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53" h="204">
                <a:moveTo>
                  <a:pt x="110" y="0"/>
                </a:moveTo>
                <a:lnTo>
                  <a:pt x="126" y="16"/>
                </a:lnTo>
                <a:lnTo>
                  <a:pt x="126" y="55"/>
                </a:lnTo>
                <a:lnTo>
                  <a:pt x="165" y="63"/>
                </a:lnTo>
                <a:lnTo>
                  <a:pt x="165" y="78"/>
                </a:lnTo>
                <a:lnTo>
                  <a:pt x="228" y="78"/>
                </a:lnTo>
                <a:lnTo>
                  <a:pt x="228" y="63"/>
                </a:lnTo>
                <a:lnTo>
                  <a:pt x="353" y="63"/>
                </a:lnTo>
                <a:lnTo>
                  <a:pt x="337" y="78"/>
                </a:lnTo>
                <a:lnTo>
                  <a:pt x="337" y="94"/>
                </a:lnTo>
                <a:lnTo>
                  <a:pt x="314" y="110"/>
                </a:lnTo>
                <a:lnTo>
                  <a:pt x="306" y="158"/>
                </a:lnTo>
                <a:lnTo>
                  <a:pt x="275" y="204"/>
                </a:lnTo>
                <a:lnTo>
                  <a:pt x="251" y="204"/>
                </a:lnTo>
                <a:lnTo>
                  <a:pt x="110" y="204"/>
                </a:lnTo>
                <a:lnTo>
                  <a:pt x="79" y="204"/>
                </a:lnTo>
                <a:lnTo>
                  <a:pt x="47" y="149"/>
                </a:lnTo>
                <a:lnTo>
                  <a:pt x="0" y="141"/>
                </a:lnTo>
                <a:lnTo>
                  <a:pt x="0" y="118"/>
                </a:lnTo>
                <a:lnTo>
                  <a:pt x="0" y="55"/>
                </a:lnTo>
                <a:lnTo>
                  <a:pt x="32" y="47"/>
                </a:lnTo>
                <a:lnTo>
                  <a:pt x="16" y="24"/>
                </a:lnTo>
                <a:lnTo>
                  <a:pt x="32" y="16"/>
                </a:lnTo>
                <a:lnTo>
                  <a:pt x="110" y="0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1" name="Freeform 90"/>
          <p:cNvSpPr>
            <a:spLocks noChangeAspect="1"/>
          </p:cNvSpPr>
          <p:nvPr/>
        </p:nvSpPr>
        <p:spPr bwMode="auto">
          <a:xfrm>
            <a:off x="2679674" y="3622726"/>
            <a:ext cx="591804" cy="452331"/>
          </a:xfrm>
          <a:custGeom>
            <a:avLst/>
            <a:gdLst>
              <a:gd name="T0" fmla="*/ 127954 w 333"/>
              <a:gd name="T1" fmla="*/ 23576 h 234"/>
              <a:gd name="T2" fmla="*/ 166436 w 333"/>
              <a:gd name="T3" fmla="*/ 18451 h 234"/>
              <a:gd name="T4" fmla="*/ 206843 w 333"/>
              <a:gd name="T5" fmla="*/ 62528 h 234"/>
              <a:gd name="T6" fmla="*/ 228008 w 333"/>
              <a:gd name="T7" fmla="*/ 87129 h 234"/>
              <a:gd name="T8" fmla="*/ 233781 w 333"/>
              <a:gd name="T9" fmla="*/ 105580 h 234"/>
              <a:gd name="T10" fmla="*/ 216464 w 333"/>
              <a:gd name="T11" fmla="*/ 137357 h 234"/>
              <a:gd name="T12" fmla="*/ 228008 w 333"/>
              <a:gd name="T13" fmla="*/ 142482 h 234"/>
              <a:gd name="T14" fmla="*/ 144309 w 333"/>
              <a:gd name="T15" fmla="*/ 186559 h 234"/>
              <a:gd name="T16" fmla="*/ 122182 w 333"/>
              <a:gd name="T17" fmla="*/ 154783 h 234"/>
              <a:gd name="T18" fmla="*/ 55799 w 333"/>
              <a:gd name="T19" fmla="*/ 142482 h 234"/>
              <a:gd name="T20" fmla="*/ 22127 w 333"/>
              <a:gd name="T21" fmla="*/ 137357 h 234"/>
              <a:gd name="T22" fmla="*/ 0 w 333"/>
              <a:gd name="T23" fmla="*/ 105580 h 234"/>
              <a:gd name="T24" fmla="*/ 100054 w 333"/>
              <a:gd name="T25" fmla="*/ 0 h 234"/>
              <a:gd name="T26" fmla="*/ 127954 w 333"/>
              <a:gd name="T27" fmla="*/ 23576 h 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3" h="234">
                <a:moveTo>
                  <a:pt x="182" y="30"/>
                </a:moveTo>
                <a:lnTo>
                  <a:pt x="237" y="23"/>
                </a:lnTo>
                <a:lnTo>
                  <a:pt x="294" y="78"/>
                </a:lnTo>
                <a:lnTo>
                  <a:pt x="325" y="109"/>
                </a:lnTo>
                <a:lnTo>
                  <a:pt x="333" y="133"/>
                </a:lnTo>
                <a:lnTo>
                  <a:pt x="309" y="172"/>
                </a:lnTo>
                <a:lnTo>
                  <a:pt x="325" y="179"/>
                </a:lnTo>
                <a:lnTo>
                  <a:pt x="206" y="234"/>
                </a:lnTo>
                <a:lnTo>
                  <a:pt x="174" y="194"/>
                </a:lnTo>
                <a:lnTo>
                  <a:pt x="79" y="179"/>
                </a:lnTo>
                <a:lnTo>
                  <a:pt x="32" y="172"/>
                </a:lnTo>
                <a:lnTo>
                  <a:pt x="0" y="133"/>
                </a:lnTo>
                <a:lnTo>
                  <a:pt x="142" y="0"/>
                </a:lnTo>
                <a:lnTo>
                  <a:pt x="182" y="3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91"/>
          <p:cNvSpPr>
            <a:spLocks noChangeAspect="1"/>
          </p:cNvSpPr>
          <p:nvPr/>
        </p:nvSpPr>
        <p:spPr bwMode="auto">
          <a:xfrm>
            <a:off x="2623731" y="4686152"/>
            <a:ext cx="426925" cy="542196"/>
          </a:xfrm>
          <a:custGeom>
            <a:avLst/>
            <a:gdLst>
              <a:gd name="T0" fmla="*/ 22169 w 238"/>
              <a:gd name="T1" fmla="*/ 186086 h 281"/>
              <a:gd name="T2" fmla="*/ 16386 w 238"/>
              <a:gd name="T3" fmla="*/ 167682 h 281"/>
              <a:gd name="T4" fmla="*/ 22169 w 238"/>
              <a:gd name="T5" fmla="*/ 154390 h 281"/>
              <a:gd name="T6" fmla="*/ 0 w 238"/>
              <a:gd name="T7" fmla="*/ 86908 h 281"/>
              <a:gd name="T8" fmla="*/ 16386 w 238"/>
              <a:gd name="T9" fmla="*/ 68504 h 281"/>
              <a:gd name="T10" fmla="*/ 11566 w 238"/>
              <a:gd name="T11" fmla="*/ 62369 h 281"/>
              <a:gd name="T12" fmla="*/ 16386 w 238"/>
              <a:gd name="T13" fmla="*/ 62369 h 281"/>
              <a:gd name="T14" fmla="*/ 16386 w 238"/>
              <a:gd name="T15" fmla="*/ 55212 h 281"/>
              <a:gd name="T16" fmla="*/ 78072 w 238"/>
              <a:gd name="T17" fmla="*/ 12269 h 281"/>
              <a:gd name="T18" fmla="*/ 89639 w 238"/>
              <a:gd name="T19" fmla="*/ 18404 h 281"/>
              <a:gd name="T20" fmla="*/ 89639 w 238"/>
              <a:gd name="T21" fmla="*/ 0 h 281"/>
              <a:gd name="T22" fmla="*/ 167711 w 238"/>
              <a:gd name="T23" fmla="*/ 55212 h 281"/>
              <a:gd name="T24" fmla="*/ 161928 w 238"/>
              <a:gd name="T25" fmla="*/ 192220 h 281"/>
              <a:gd name="T26" fmla="*/ 22169 w 238"/>
              <a:gd name="T27" fmla="*/ 222894 h 281"/>
              <a:gd name="T28" fmla="*/ 16386 w 238"/>
              <a:gd name="T29" fmla="*/ 186086 h 281"/>
              <a:gd name="T30" fmla="*/ 22169 w 238"/>
              <a:gd name="T31" fmla="*/ 186086 h 28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8" h="281">
                <a:moveTo>
                  <a:pt x="32" y="234"/>
                </a:moveTo>
                <a:lnTo>
                  <a:pt x="23" y="211"/>
                </a:lnTo>
                <a:lnTo>
                  <a:pt x="32" y="195"/>
                </a:lnTo>
                <a:lnTo>
                  <a:pt x="0" y="109"/>
                </a:lnTo>
                <a:lnTo>
                  <a:pt x="23" y="86"/>
                </a:lnTo>
                <a:lnTo>
                  <a:pt x="16" y="78"/>
                </a:lnTo>
                <a:lnTo>
                  <a:pt x="23" y="78"/>
                </a:lnTo>
                <a:lnTo>
                  <a:pt x="23" y="70"/>
                </a:lnTo>
                <a:lnTo>
                  <a:pt x="111" y="16"/>
                </a:lnTo>
                <a:lnTo>
                  <a:pt x="127" y="23"/>
                </a:lnTo>
                <a:lnTo>
                  <a:pt x="127" y="0"/>
                </a:lnTo>
                <a:lnTo>
                  <a:pt x="238" y="70"/>
                </a:lnTo>
                <a:lnTo>
                  <a:pt x="230" y="242"/>
                </a:lnTo>
                <a:lnTo>
                  <a:pt x="32" y="281"/>
                </a:lnTo>
                <a:lnTo>
                  <a:pt x="23" y="234"/>
                </a:lnTo>
                <a:lnTo>
                  <a:pt x="32" y="23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92"/>
          <p:cNvSpPr>
            <a:spLocks noChangeAspect="1"/>
          </p:cNvSpPr>
          <p:nvPr/>
        </p:nvSpPr>
        <p:spPr bwMode="auto">
          <a:xfrm>
            <a:off x="3916283" y="6821988"/>
            <a:ext cx="503475" cy="377441"/>
          </a:xfrm>
          <a:custGeom>
            <a:avLst/>
            <a:gdLst>
              <a:gd name="T0" fmla="*/ 197692 w 283"/>
              <a:gd name="T1" fmla="*/ 62666 h 195"/>
              <a:gd name="T2" fmla="*/ 153547 w 283"/>
              <a:gd name="T3" fmla="*/ 62666 h 195"/>
              <a:gd name="T4" fmla="*/ 153547 w 283"/>
              <a:gd name="T5" fmla="*/ 118140 h 195"/>
              <a:gd name="T6" fmla="*/ 142031 w 283"/>
              <a:gd name="T7" fmla="*/ 118140 h 195"/>
              <a:gd name="T8" fmla="*/ 142031 w 283"/>
              <a:gd name="T9" fmla="*/ 125332 h 195"/>
              <a:gd name="T10" fmla="*/ 153547 w 283"/>
              <a:gd name="T11" fmla="*/ 125332 h 195"/>
              <a:gd name="T12" fmla="*/ 153547 w 283"/>
              <a:gd name="T13" fmla="*/ 131495 h 195"/>
              <a:gd name="T14" fmla="*/ 153547 w 283"/>
              <a:gd name="T15" fmla="*/ 156151 h 195"/>
              <a:gd name="T16" fmla="*/ 104604 w 283"/>
              <a:gd name="T17" fmla="*/ 156151 h 195"/>
              <a:gd name="T18" fmla="*/ 0 w 283"/>
              <a:gd name="T19" fmla="*/ 156151 h 195"/>
              <a:gd name="T20" fmla="*/ 0 w 283"/>
              <a:gd name="T21" fmla="*/ 81157 h 195"/>
              <a:gd name="T22" fmla="*/ 71015 w 283"/>
              <a:gd name="T23" fmla="*/ 30819 h 195"/>
              <a:gd name="T24" fmla="*/ 71015 w 283"/>
              <a:gd name="T25" fmla="*/ 12328 h 195"/>
              <a:gd name="T26" fmla="*/ 93088 w 283"/>
              <a:gd name="T27" fmla="*/ 25683 h 195"/>
              <a:gd name="T28" fmla="*/ 147789 w 283"/>
              <a:gd name="T29" fmla="*/ 0 h 195"/>
              <a:gd name="T30" fmla="*/ 175619 w 283"/>
              <a:gd name="T31" fmla="*/ 6164 h 195"/>
              <a:gd name="T32" fmla="*/ 175619 w 283"/>
              <a:gd name="T33" fmla="*/ 0 h 195"/>
              <a:gd name="T34" fmla="*/ 197692 w 283"/>
              <a:gd name="T35" fmla="*/ 0 h 195"/>
              <a:gd name="T36" fmla="*/ 197692 w 283"/>
              <a:gd name="T37" fmla="*/ 62666 h 19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3" h="195">
                <a:moveTo>
                  <a:pt x="283" y="78"/>
                </a:moveTo>
                <a:lnTo>
                  <a:pt x="220" y="78"/>
                </a:lnTo>
                <a:lnTo>
                  <a:pt x="220" y="148"/>
                </a:lnTo>
                <a:lnTo>
                  <a:pt x="204" y="148"/>
                </a:lnTo>
                <a:lnTo>
                  <a:pt x="204" y="156"/>
                </a:lnTo>
                <a:lnTo>
                  <a:pt x="220" y="156"/>
                </a:lnTo>
                <a:lnTo>
                  <a:pt x="220" y="164"/>
                </a:lnTo>
                <a:lnTo>
                  <a:pt x="220" y="195"/>
                </a:lnTo>
                <a:lnTo>
                  <a:pt x="150" y="195"/>
                </a:lnTo>
                <a:lnTo>
                  <a:pt x="0" y="195"/>
                </a:lnTo>
                <a:lnTo>
                  <a:pt x="0" y="101"/>
                </a:lnTo>
                <a:lnTo>
                  <a:pt x="102" y="39"/>
                </a:lnTo>
                <a:lnTo>
                  <a:pt x="102" y="15"/>
                </a:lnTo>
                <a:lnTo>
                  <a:pt x="133" y="32"/>
                </a:lnTo>
                <a:lnTo>
                  <a:pt x="212" y="0"/>
                </a:lnTo>
                <a:lnTo>
                  <a:pt x="251" y="8"/>
                </a:lnTo>
                <a:lnTo>
                  <a:pt x="251" y="0"/>
                </a:lnTo>
                <a:lnTo>
                  <a:pt x="283" y="0"/>
                </a:lnTo>
                <a:lnTo>
                  <a:pt x="283" y="78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4" name="Freeform 93"/>
          <p:cNvSpPr>
            <a:spLocks noChangeAspect="1"/>
          </p:cNvSpPr>
          <p:nvPr/>
        </p:nvSpPr>
        <p:spPr bwMode="auto">
          <a:xfrm>
            <a:off x="4140050" y="4970729"/>
            <a:ext cx="529975" cy="745896"/>
          </a:xfrm>
          <a:custGeom>
            <a:avLst/>
            <a:gdLst>
              <a:gd name="T0" fmla="*/ 207629 w 299"/>
              <a:gd name="T1" fmla="*/ 50321 h 385"/>
              <a:gd name="T2" fmla="*/ 186579 w 299"/>
              <a:gd name="T3" fmla="*/ 113992 h 385"/>
              <a:gd name="T4" fmla="*/ 174141 w 299"/>
              <a:gd name="T5" fmla="*/ 138639 h 385"/>
              <a:gd name="T6" fmla="*/ 191363 w 299"/>
              <a:gd name="T7" fmla="*/ 213606 h 385"/>
              <a:gd name="T8" fmla="*/ 169356 w 299"/>
              <a:gd name="T9" fmla="*/ 277277 h 385"/>
              <a:gd name="T10" fmla="*/ 120559 w 299"/>
              <a:gd name="T11" fmla="*/ 283439 h 385"/>
              <a:gd name="T12" fmla="*/ 131084 w 299"/>
              <a:gd name="T13" fmla="*/ 308086 h 385"/>
              <a:gd name="T14" fmla="*/ 110034 w 299"/>
              <a:gd name="T15" fmla="*/ 308086 h 385"/>
              <a:gd name="T16" fmla="*/ 66020 w 299"/>
              <a:gd name="T17" fmla="*/ 277277 h 385"/>
              <a:gd name="T18" fmla="*/ 76545 w 299"/>
              <a:gd name="T19" fmla="*/ 220795 h 385"/>
              <a:gd name="T20" fmla="*/ 59323 w 299"/>
              <a:gd name="T21" fmla="*/ 207445 h 385"/>
              <a:gd name="T22" fmla="*/ 54539 w 299"/>
              <a:gd name="T23" fmla="*/ 169447 h 385"/>
              <a:gd name="T24" fmla="*/ 26791 w 299"/>
              <a:gd name="T25" fmla="*/ 158151 h 385"/>
              <a:gd name="T26" fmla="*/ 0 w 299"/>
              <a:gd name="T27" fmla="*/ 106803 h 385"/>
              <a:gd name="T28" fmla="*/ 38273 w 299"/>
              <a:gd name="T29" fmla="*/ 113992 h 385"/>
              <a:gd name="T30" fmla="*/ 44014 w 299"/>
              <a:gd name="T31" fmla="*/ 88318 h 385"/>
              <a:gd name="T32" fmla="*/ 38273 w 299"/>
              <a:gd name="T33" fmla="*/ 88318 h 385"/>
              <a:gd name="T34" fmla="*/ 44014 w 299"/>
              <a:gd name="T35" fmla="*/ 68806 h 385"/>
              <a:gd name="T36" fmla="*/ 110034 w 299"/>
              <a:gd name="T37" fmla="*/ 18485 h 385"/>
              <a:gd name="T38" fmla="*/ 131084 w 299"/>
              <a:gd name="T39" fmla="*/ 0 h 385"/>
              <a:gd name="T40" fmla="*/ 147350 w 299"/>
              <a:gd name="T41" fmla="*/ 0 h 385"/>
              <a:gd name="T42" fmla="*/ 191363 w 299"/>
              <a:gd name="T43" fmla="*/ 24647 h 385"/>
              <a:gd name="T44" fmla="*/ 207629 w 299"/>
              <a:gd name="T45" fmla="*/ 50321 h 38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99" h="385">
                <a:moveTo>
                  <a:pt x="299" y="63"/>
                </a:moveTo>
                <a:lnTo>
                  <a:pt x="268" y="142"/>
                </a:lnTo>
                <a:lnTo>
                  <a:pt x="251" y="173"/>
                </a:lnTo>
                <a:lnTo>
                  <a:pt x="275" y="267"/>
                </a:lnTo>
                <a:lnTo>
                  <a:pt x="244" y="346"/>
                </a:lnTo>
                <a:lnTo>
                  <a:pt x="173" y="354"/>
                </a:lnTo>
                <a:lnTo>
                  <a:pt x="189" y="385"/>
                </a:lnTo>
                <a:lnTo>
                  <a:pt x="158" y="385"/>
                </a:lnTo>
                <a:lnTo>
                  <a:pt x="95" y="346"/>
                </a:lnTo>
                <a:lnTo>
                  <a:pt x="110" y="276"/>
                </a:lnTo>
                <a:lnTo>
                  <a:pt x="86" y="259"/>
                </a:lnTo>
                <a:lnTo>
                  <a:pt x="78" y="212"/>
                </a:lnTo>
                <a:lnTo>
                  <a:pt x="39" y="197"/>
                </a:lnTo>
                <a:lnTo>
                  <a:pt x="0" y="133"/>
                </a:lnTo>
                <a:lnTo>
                  <a:pt x="55" y="142"/>
                </a:lnTo>
                <a:lnTo>
                  <a:pt x="63" y="110"/>
                </a:lnTo>
                <a:lnTo>
                  <a:pt x="55" y="110"/>
                </a:lnTo>
                <a:lnTo>
                  <a:pt x="63" y="86"/>
                </a:lnTo>
                <a:lnTo>
                  <a:pt x="158" y="23"/>
                </a:lnTo>
                <a:lnTo>
                  <a:pt x="189" y="0"/>
                </a:lnTo>
                <a:lnTo>
                  <a:pt x="212" y="0"/>
                </a:lnTo>
                <a:lnTo>
                  <a:pt x="275" y="31"/>
                </a:lnTo>
                <a:lnTo>
                  <a:pt x="299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94"/>
          <p:cNvSpPr>
            <a:spLocks noChangeAspect="1"/>
          </p:cNvSpPr>
          <p:nvPr/>
        </p:nvSpPr>
        <p:spPr bwMode="auto">
          <a:xfrm>
            <a:off x="4784852" y="5470990"/>
            <a:ext cx="485811" cy="470303"/>
          </a:xfrm>
          <a:custGeom>
            <a:avLst/>
            <a:gdLst>
              <a:gd name="T0" fmla="*/ 70856 w 274"/>
              <a:gd name="T1" fmla="*/ 193735 h 243"/>
              <a:gd name="T2" fmla="*/ 27768 w 274"/>
              <a:gd name="T3" fmla="*/ 155808 h 243"/>
              <a:gd name="T4" fmla="*/ 0 w 274"/>
              <a:gd name="T5" fmla="*/ 74829 h 243"/>
              <a:gd name="T6" fmla="*/ 16278 w 274"/>
              <a:gd name="T7" fmla="*/ 30752 h 243"/>
              <a:gd name="T8" fmla="*/ 27768 w 274"/>
              <a:gd name="T9" fmla="*/ 12301 h 243"/>
              <a:gd name="T10" fmla="*/ 92878 w 274"/>
              <a:gd name="T11" fmla="*/ 12301 h 243"/>
              <a:gd name="T12" fmla="*/ 146499 w 274"/>
              <a:gd name="T13" fmla="*/ 0 h 243"/>
              <a:gd name="T14" fmla="*/ 190544 w 274"/>
              <a:gd name="T15" fmla="*/ 25626 h 243"/>
              <a:gd name="T16" fmla="*/ 141711 w 274"/>
              <a:gd name="T17" fmla="*/ 149658 h 243"/>
              <a:gd name="T18" fmla="*/ 146499 w 274"/>
              <a:gd name="T19" fmla="*/ 168109 h 243"/>
              <a:gd name="T20" fmla="*/ 70856 w 274"/>
              <a:gd name="T21" fmla="*/ 193735 h 2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74" h="243">
                <a:moveTo>
                  <a:pt x="102" y="243"/>
                </a:moveTo>
                <a:lnTo>
                  <a:pt x="40" y="196"/>
                </a:lnTo>
                <a:lnTo>
                  <a:pt x="0" y="94"/>
                </a:lnTo>
                <a:lnTo>
                  <a:pt x="23" y="39"/>
                </a:lnTo>
                <a:lnTo>
                  <a:pt x="40" y="16"/>
                </a:lnTo>
                <a:lnTo>
                  <a:pt x="133" y="16"/>
                </a:lnTo>
                <a:lnTo>
                  <a:pt x="211" y="0"/>
                </a:lnTo>
                <a:lnTo>
                  <a:pt x="274" y="32"/>
                </a:lnTo>
                <a:lnTo>
                  <a:pt x="204" y="188"/>
                </a:lnTo>
                <a:lnTo>
                  <a:pt x="211" y="211"/>
                </a:lnTo>
                <a:lnTo>
                  <a:pt x="102" y="24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95"/>
          <p:cNvSpPr>
            <a:spLocks noChangeAspect="1"/>
          </p:cNvSpPr>
          <p:nvPr/>
        </p:nvSpPr>
        <p:spPr bwMode="auto">
          <a:xfrm>
            <a:off x="3760233" y="5641736"/>
            <a:ext cx="659524" cy="428367"/>
          </a:xfrm>
          <a:custGeom>
            <a:avLst/>
            <a:gdLst>
              <a:gd name="T0" fmla="*/ 253984 w 370"/>
              <a:gd name="T1" fmla="*/ 57701 h 220"/>
              <a:gd name="T2" fmla="*/ 231856 w 370"/>
              <a:gd name="T3" fmla="*/ 82430 h 220"/>
              <a:gd name="T4" fmla="*/ 248211 w 370"/>
              <a:gd name="T5" fmla="*/ 100977 h 220"/>
              <a:gd name="T6" fmla="*/ 226084 w 370"/>
              <a:gd name="T7" fmla="*/ 108190 h 220"/>
              <a:gd name="T8" fmla="*/ 177019 w 370"/>
              <a:gd name="T9" fmla="*/ 139101 h 220"/>
              <a:gd name="T10" fmla="*/ 193374 w 370"/>
              <a:gd name="T11" fmla="*/ 163830 h 220"/>
              <a:gd name="T12" fmla="*/ 177019 w 370"/>
              <a:gd name="T13" fmla="*/ 163830 h 220"/>
              <a:gd name="T14" fmla="*/ 154892 w 370"/>
              <a:gd name="T15" fmla="*/ 177225 h 220"/>
              <a:gd name="T16" fmla="*/ 144309 w 370"/>
              <a:gd name="T17" fmla="*/ 163830 h 220"/>
              <a:gd name="T18" fmla="*/ 149119 w 370"/>
              <a:gd name="T19" fmla="*/ 114372 h 220"/>
              <a:gd name="T20" fmla="*/ 88509 w 370"/>
              <a:gd name="T21" fmla="*/ 100977 h 220"/>
              <a:gd name="T22" fmla="*/ 82737 w 370"/>
              <a:gd name="T23" fmla="*/ 88612 h 220"/>
              <a:gd name="T24" fmla="*/ 88509 w 370"/>
              <a:gd name="T25" fmla="*/ 82430 h 220"/>
              <a:gd name="T26" fmla="*/ 44255 w 370"/>
              <a:gd name="T27" fmla="*/ 63883 h 220"/>
              <a:gd name="T28" fmla="*/ 0 w 370"/>
              <a:gd name="T29" fmla="*/ 63883 h 220"/>
              <a:gd name="T30" fmla="*/ 5772 w 370"/>
              <a:gd name="T31" fmla="*/ 38124 h 220"/>
              <a:gd name="T32" fmla="*/ 77927 w 370"/>
              <a:gd name="T33" fmla="*/ 13395 h 220"/>
              <a:gd name="T34" fmla="*/ 88509 w 370"/>
              <a:gd name="T35" fmla="*/ 13395 h 220"/>
              <a:gd name="T36" fmla="*/ 99092 w 370"/>
              <a:gd name="T37" fmla="*/ 30911 h 220"/>
              <a:gd name="T38" fmla="*/ 215501 w 370"/>
              <a:gd name="T39" fmla="*/ 0 h 220"/>
              <a:gd name="T40" fmla="*/ 259756 w 370"/>
              <a:gd name="T41" fmla="*/ 30911 h 220"/>
              <a:gd name="T42" fmla="*/ 253984 w 370"/>
              <a:gd name="T43" fmla="*/ 57701 h 2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0" h="220">
                <a:moveTo>
                  <a:pt x="362" y="71"/>
                </a:moveTo>
                <a:lnTo>
                  <a:pt x="330" y="102"/>
                </a:lnTo>
                <a:lnTo>
                  <a:pt x="354" y="125"/>
                </a:lnTo>
                <a:lnTo>
                  <a:pt x="322" y="134"/>
                </a:lnTo>
                <a:lnTo>
                  <a:pt x="252" y="173"/>
                </a:lnTo>
                <a:lnTo>
                  <a:pt x="276" y="203"/>
                </a:lnTo>
                <a:lnTo>
                  <a:pt x="252" y="203"/>
                </a:lnTo>
                <a:lnTo>
                  <a:pt x="220" y="220"/>
                </a:lnTo>
                <a:lnTo>
                  <a:pt x="205" y="203"/>
                </a:lnTo>
                <a:lnTo>
                  <a:pt x="212" y="142"/>
                </a:lnTo>
                <a:lnTo>
                  <a:pt x="126" y="125"/>
                </a:lnTo>
                <a:lnTo>
                  <a:pt x="118" y="110"/>
                </a:lnTo>
                <a:lnTo>
                  <a:pt x="126" y="102"/>
                </a:lnTo>
                <a:lnTo>
                  <a:pt x="63" y="79"/>
                </a:lnTo>
                <a:lnTo>
                  <a:pt x="0" y="79"/>
                </a:lnTo>
                <a:lnTo>
                  <a:pt x="8" y="47"/>
                </a:lnTo>
                <a:lnTo>
                  <a:pt x="111" y="17"/>
                </a:lnTo>
                <a:lnTo>
                  <a:pt x="126" y="17"/>
                </a:lnTo>
                <a:lnTo>
                  <a:pt x="141" y="39"/>
                </a:lnTo>
                <a:lnTo>
                  <a:pt x="307" y="0"/>
                </a:lnTo>
                <a:lnTo>
                  <a:pt x="370" y="39"/>
                </a:lnTo>
                <a:lnTo>
                  <a:pt x="362" y="7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96"/>
          <p:cNvSpPr>
            <a:spLocks noChangeAspect="1"/>
          </p:cNvSpPr>
          <p:nvPr/>
        </p:nvSpPr>
        <p:spPr bwMode="auto">
          <a:xfrm>
            <a:off x="2679674" y="5138481"/>
            <a:ext cx="591804" cy="470304"/>
          </a:xfrm>
          <a:custGeom>
            <a:avLst/>
            <a:gdLst>
              <a:gd name="T0" fmla="*/ 233781 w 333"/>
              <a:gd name="T1" fmla="*/ 151306 h 242"/>
              <a:gd name="T2" fmla="*/ 206843 w 333"/>
              <a:gd name="T3" fmla="*/ 168803 h 242"/>
              <a:gd name="T4" fmla="*/ 150081 w 333"/>
              <a:gd name="T5" fmla="*/ 194536 h 242"/>
              <a:gd name="T6" fmla="*/ 127954 w 333"/>
              <a:gd name="T7" fmla="*/ 174979 h 242"/>
              <a:gd name="T8" fmla="*/ 122182 w 333"/>
              <a:gd name="T9" fmla="*/ 189389 h 242"/>
              <a:gd name="T10" fmla="*/ 110637 w 333"/>
              <a:gd name="T11" fmla="*/ 168803 h 242"/>
              <a:gd name="T12" fmla="*/ 76965 w 333"/>
              <a:gd name="T13" fmla="*/ 168803 h 242"/>
              <a:gd name="T14" fmla="*/ 60610 w 333"/>
              <a:gd name="T15" fmla="*/ 151306 h 242"/>
              <a:gd name="T16" fmla="*/ 55799 w 333"/>
              <a:gd name="T17" fmla="*/ 137925 h 242"/>
              <a:gd name="T18" fmla="*/ 44255 w 333"/>
              <a:gd name="T19" fmla="*/ 88519 h 242"/>
              <a:gd name="T20" fmla="*/ 0 w 333"/>
              <a:gd name="T21" fmla="*/ 38084 h 242"/>
              <a:gd name="T22" fmla="*/ 138537 w 333"/>
              <a:gd name="T23" fmla="*/ 6176 h 242"/>
              <a:gd name="T24" fmla="*/ 188564 w 333"/>
              <a:gd name="T25" fmla="*/ 0 h 242"/>
              <a:gd name="T26" fmla="*/ 233781 w 333"/>
              <a:gd name="T27" fmla="*/ 151306 h 24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3" h="242">
                <a:moveTo>
                  <a:pt x="333" y="188"/>
                </a:moveTo>
                <a:lnTo>
                  <a:pt x="294" y="210"/>
                </a:lnTo>
                <a:lnTo>
                  <a:pt x="214" y="242"/>
                </a:lnTo>
                <a:lnTo>
                  <a:pt x="182" y="218"/>
                </a:lnTo>
                <a:lnTo>
                  <a:pt x="174" y="235"/>
                </a:lnTo>
                <a:lnTo>
                  <a:pt x="158" y="210"/>
                </a:lnTo>
                <a:lnTo>
                  <a:pt x="110" y="210"/>
                </a:lnTo>
                <a:lnTo>
                  <a:pt x="87" y="188"/>
                </a:lnTo>
                <a:lnTo>
                  <a:pt x="79" y="172"/>
                </a:lnTo>
                <a:lnTo>
                  <a:pt x="63" y="110"/>
                </a:lnTo>
                <a:lnTo>
                  <a:pt x="0" y="47"/>
                </a:lnTo>
                <a:lnTo>
                  <a:pt x="198" y="8"/>
                </a:lnTo>
                <a:lnTo>
                  <a:pt x="269" y="0"/>
                </a:lnTo>
                <a:lnTo>
                  <a:pt x="333" y="18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97"/>
          <p:cNvSpPr>
            <a:spLocks noChangeAspect="1"/>
          </p:cNvSpPr>
          <p:nvPr/>
        </p:nvSpPr>
        <p:spPr bwMode="auto">
          <a:xfrm>
            <a:off x="2090813" y="5120508"/>
            <a:ext cx="309151" cy="368455"/>
          </a:xfrm>
          <a:custGeom>
            <a:avLst/>
            <a:gdLst>
              <a:gd name="T0" fmla="*/ 120291 w 174"/>
              <a:gd name="T1" fmla="*/ 0 h 190"/>
              <a:gd name="T2" fmla="*/ 120291 w 174"/>
              <a:gd name="T3" fmla="*/ 145776 h 190"/>
              <a:gd name="T4" fmla="*/ 115517 w 174"/>
              <a:gd name="T5" fmla="*/ 151936 h 190"/>
              <a:gd name="T6" fmla="*/ 76375 w 174"/>
              <a:gd name="T7" fmla="*/ 151936 h 190"/>
              <a:gd name="T8" fmla="*/ 76375 w 174"/>
              <a:gd name="T9" fmla="*/ 127298 h 190"/>
              <a:gd name="T10" fmla="*/ 0 w 174"/>
              <a:gd name="T11" fmla="*/ 121138 h 190"/>
              <a:gd name="T12" fmla="*/ 11456 w 174"/>
              <a:gd name="T13" fmla="*/ 95473 h 190"/>
              <a:gd name="T14" fmla="*/ 16230 w 174"/>
              <a:gd name="T15" fmla="*/ 95473 h 190"/>
              <a:gd name="T16" fmla="*/ 16230 w 174"/>
              <a:gd name="T17" fmla="*/ 5133 h 190"/>
              <a:gd name="T18" fmla="*/ 76375 w 174"/>
              <a:gd name="T19" fmla="*/ 12319 h 190"/>
              <a:gd name="T20" fmla="*/ 76375 w 174"/>
              <a:gd name="T21" fmla="*/ 0 h 190"/>
              <a:gd name="T22" fmla="*/ 120291 w 174"/>
              <a:gd name="T23" fmla="*/ 0 h 1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74" h="190">
                <a:moveTo>
                  <a:pt x="174" y="0"/>
                </a:moveTo>
                <a:lnTo>
                  <a:pt x="174" y="182"/>
                </a:lnTo>
                <a:lnTo>
                  <a:pt x="167" y="190"/>
                </a:lnTo>
                <a:lnTo>
                  <a:pt x="111" y="190"/>
                </a:lnTo>
                <a:lnTo>
                  <a:pt x="111" y="159"/>
                </a:lnTo>
                <a:lnTo>
                  <a:pt x="0" y="151"/>
                </a:lnTo>
                <a:lnTo>
                  <a:pt x="16" y="119"/>
                </a:lnTo>
                <a:lnTo>
                  <a:pt x="24" y="119"/>
                </a:lnTo>
                <a:lnTo>
                  <a:pt x="24" y="7"/>
                </a:lnTo>
                <a:lnTo>
                  <a:pt x="111" y="16"/>
                </a:lnTo>
                <a:lnTo>
                  <a:pt x="111" y="0"/>
                </a:lnTo>
                <a:lnTo>
                  <a:pt x="174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98"/>
          <p:cNvSpPr>
            <a:spLocks noChangeAspect="1"/>
          </p:cNvSpPr>
          <p:nvPr/>
        </p:nvSpPr>
        <p:spPr bwMode="auto">
          <a:xfrm>
            <a:off x="3465803" y="7888408"/>
            <a:ext cx="279710" cy="434358"/>
          </a:xfrm>
          <a:custGeom>
            <a:avLst/>
            <a:gdLst>
              <a:gd name="T0" fmla="*/ 111054 w 157"/>
              <a:gd name="T1" fmla="*/ 0 h 225"/>
              <a:gd name="T2" fmla="*/ 111054 w 157"/>
              <a:gd name="T3" fmla="*/ 173234 h 225"/>
              <a:gd name="T4" fmla="*/ 88843 w 157"/>
              <a:gd name="T5" fmla="*/ 179384 h 225"/>
              <a:gd name="T6" fmla="*/ 88843 w 157"/>
              <a:gd name="T7" fmla="*/ 148633 h 225"/>
              <a:gd name="T8" fmla="*/ 72427 w 157"/>
              <a:gd name="T9" fmla="*/ 130182 h 225"/>
              <a:gd name="T10" fmla="*/ 11588 w 157"/>
              <a:gd name="T11" fmla="*/ 130182 h 225"/>
              <a:gd name="T12" fmla="*/ 5794 w 157"/>
              <a:gd name="T13" fmla="*/ 79954 h 225"/>
              <a:gd name="T14" fmla="*/ 0 w 157"/>
              <a:gd name="T15" fmla="*/ 79954 h 225"/>
              <a:gd name="T16" fmla="*/ 0 w 157"/>
              <a:gd name="T17" fmla="*/ 67654 h 225"/>
              <a:gd name="T18" fmla="*/ 11588 w 157"/>
              <a:gd name="T19" fmla="*/ 67654 h 225"/>
              <a:gd name="T20" fmla="*/ 11588 w 157"/>
              <a:gd name="T21" fmla="*/ 18451 h 225"/>
              <a:gd name="T22" fmla="*/ 78221 w 157"/>
              <a:gd name="T23" fmla="*/ 18451 h 225"/>
              <a:gd name="T24" fmla="*/ 72427 w 157"/>
              <a:gd name="T25" fmla="*/ 0 h 225"/>
              <a:gd name="T26" fmla="*/ 111054 w 157"/>
              <a:gd name="T27" fmla="*/ 0 h 2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57" h="225">
                <a:moveTo>
                  <a:pt x="157" y="0"/>
                </a:moveTo>
                <a:lnTo>
                  <a:pt x="157" y="217"/>
                </a:lnTo>
                <a:lnTo>
                  <a:pt x="126" y="225"/>
                </a:lnTo>
                <a:lnTo>
                  <a:pt x="126" y="186"/>
                </a:lnTo>
                <a:lnTo>
                  <a:pt x="102" y="163"/>
                </a:lnTo>
                <a:lnTo>
                  <a:pt x="16" y="163"/>
                </a:lnTo>
                <a:lnTo>
                  <a:pt x="8" y="100"/>
                </a:lnTo>
                <a:lnTo>
                  <a:pt x="0" y="100"/>
                </a:lnTo>
                <a:lnTo>
                  <a:pt x="0" y="85"/>
                </a:lnTo>
                <a:lnTo>
                  <a:pt x="16" y="85"/>
                </a:lnTo>
                <a:lnTo>
                  <a:pt x="16" y="23"/>
                </a:lnTo>
                <a:lnTo>
                  <a:pt x="111" y="23"/>
                </a:lnTo>
                <a:lnTo>
                  <a:pt x="102" y="0"/>
                </a:lnTo>
                <a:lnTo>
                  <a:pt x="157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99"/>
          <p:cNvSpPr>
            <a:spLocks noChangeAspect="1"/>
          </p:cNvSpPr>
          <p:nvPr/>
        </p:nvSpPr>
        <p:spPr bwMode="auto">
          <a:xfrm>
            <a:off x="3427528" y="5794510"/>
            <a:ext cx="750797" cy="784838"/>
          </a:xfrm>
          <a:custGeom>
            <a:avLst/>
            <a:gdLst>
              <a:gd name="T0" fmla="*/ 0 w 422"/>
              <a:gd name="T1" fmla="*/ 67701 h 406"/>
              <a:gd name="T2" fmla="*/ 130863 w 422"/>
              <a:gd name="T3" fmla="*/ 0 h 406"/>
              <a:gd name="T4" fmla="*/ 175125 w 422"/>
              <a:gd name="T5" fmla="*/ 0 h 406"/>
              <a:gd name="T6" fmla="*/ 219388 w 422"/>
              <a:gd name="T7" fmla="*/ 18464 h 406"/>
              <a:gd name="T8" fmla="*/ 214577 w 422"/>
              <a:gd name="T9" fmla="*/ 24619 h 406"/>
              <a:gd name="T10" fmla="*/ 219388 w 422"/>
              <a:gd name="T11" fmla="*/ 36928 h 406"/>
              <a:gd name="T12" fmla="*/ 279046 w 422"/>
              <a:gd name="T13" fmla="*/ 50263 h 406"/>
              <a:gd name="T14" fmla="*/ 274235 w 422"/>
              <a:gd name="T15" fmla="*/ 99500 h 406"/>
              <a:gd name="T16" fmla="*/ 284819 w 422"/>
              <a:gd name="T17" fmla="*/ 112835 h 406"/>
              <a:gd name="T18" fmla="*/ 279046 w 422"/>
              <a:gd name="T19" fmla="*/ 117964 h 406"/>
              <a:gd name="T20" fmla="*/ 296366 w 422"/>
              <a:gd name="T21" fmla="*/ 131299 h 406"/>
              <a:gd name="T22" fmla="*/ 284819 w 422"/>
              <a:gd name="T23" fmla="*/ 136428 h 406"/>
              <a:gd name="T24" fmla="*/ 263650 w 422"/>
              <a:gd name="T25" fmla="*/ 143608 h 406"/>
              <a:gd name="T26" fmla="*/ 263650 w 422"/>
              <a:gd name="T27" fmla="*/ 167201 h 406"/>
              <a:gd name="T28" fmla="*/ 235746 w 422"/>
              <a:gd name="T29" fmla="*/ 211309 h 406"/>
              <a:gd name="T30" fmla="*/ 252104 w 422"/>
              <a:gd name="T31" fmla="*/ 230799 h 406"/>
              <a:gd name="T32" fmla="*/ 185710 w 422"/>
              <a:gd name="T33" fmla="*/ 287217 h 406"/>
              <a:gd name="T34" fmla="*/ 169352 w 422"/>
              <a:gd name="T35" fmla="*/ 287217 h 406"/>
              <a:gd name="T36" fmla="*/ 114505 w 422"/>
              <a:gd name="T37" fmla="*/ 324144 h 406"/>
              <a:gd name="T38" fmla="*/ 43300 w 422"/>
              <a:gd name="T39" fmla="*/ 162072 h 406"/>
              <a:gd name="T40" fmla="*/ 0 w 422"/>
              <a:gd name="T41" fmla="*/ 67701 h 40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22" h="406">
                <a:moveTo>
                  <a:pt x="0" y="85"/>
                </a:moveTo>
                <a:lnTo>
                  <a:pt x="187" y="0"/>
                </a:lnTo>
                <a:lnTo>
                  <a:pt x="250" y="0"/>
                </a:lnTo>
                <a:lnTo>
                  <a:pt x="312" y="23"/>
                </a:lnTo>
                <a:lnTo>
                  <a:pt x="305" y="31"/>
                </a:lnTo>
                <a:lnTo>
                  <a:pt x="312" y="46"/>
                </a:lnTo>
                <a:lnTo>
                  <a:pt x="398" y="63"/>
                </a:lnTo>
                <a:lnTo>
                  <a:pt x="391" y="124"/>
                </a:lnTo>
                <a:lnTo>
                  <a:pt x="406" y="141"/>
                </a:lnTo>
                <a:lnTo>
                  <a:pt x="398" y="148"/>
                </a:lnTo>
                <a:lnTo>
                  <a:pt x="422" y="164"/>
                </a:lnTo>
                <a:lnTo>
                  <a:pt x="406" y="171"/>
                </a:lnTo>
                <a:lnTo>
                  <a:pt x="375" y="180"/>
                </a:lnTo>
                <a:lnTo>
                  <a:pt x="375" y="210"/>
                </a:lnTo>
                <a:lnTo>
                  <a:pt x="336" y="265"/>
                </a:lnTo>
                <a:lnTo>
                  <a:pt x="359" y="289"/>
                </a:lnTo>
                <a:lnTo>
                  <a:pt x="265" y="360"/>
                </a:lnTo>
                <a:lnTo>
                  <a:pt x="241" y="360"/>
                </a:lnTo>
                <a:lnTo>
                  <a:pt x="163" y="406"/>
                </a:lnTo>
                <a:lnTo>
                  <a:pt x="62" y="203"/>
                </a:lnTo>
                <a:lnTo>
                  <a:pt x="0" y="8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100"/>
          <p:cNvSpPr>
            <a:spLocks noChangeAspect="1"/>
          </p:cNvSpPr>
          <p:nvPr/>
        </p:nvSpPr>
        <p:spPr bwMode="auto">
          <a:xfrm>
            <a:off x="2020150" y="6881899"/>
            <a:ext cx="532918" cy="377441"/>
          </a:xfrm>
          <a:custGeom>
            <a:avLst/>
            <a:gdLst>
              <a:gd name="T0" fmla="*/ 197352 w 300"/>
              <a:gd name="T1" fmla="*/ 5103 h 195"/>
              <a:gd name="T2" fmla="*/ 208848 w 300"/>
              <a:gd name="T3" fmla="*/ 24493 h 195"/>
              <a:gd name="T4" fmla="*/ 197352 w 300"/>
              <a:gd name="T5" fmla="*/ 36740 h 195"/>
              <a:gd name="T6" fmla="*/ 186814 w 300"/>
              <a:gd name="T7" fmla="*/ 36740 h 195"/>
              <a:gd name="T8" fmla="*/ 175318 w 300"/>
              <a:gd name="T9" fmla="*/ 55110 h 195"/>
              <a:gd name="T10" fmla="*/ 164779 w 300"/>
              <a:gd name="T11" fmla="*/ 68377 h 195"/>
              <a:gd name="T12" fmla="*/ 175318 w 300"/>
              <a:gd name="T13" fmla="*/ 79603 h 195"/>
              <a:gd name="T14" fmla="*/ 148493 w 300"/>
              <a:gd name="T15" fmla="*/ 105117 h 195"/>
              <a:gd name="T16" fmla="*/ 164779 w 300"/>
              <a:gd name="T17" fmla="*/ 149000 h 195"/>
              <a:gd name="T18" fmla="*/ 148493 w 300"/>
              <a:gd name="T19" fmla="*/ 154103 h 195"/>
              <a:gd name="T20" fmla="*/ 22034 w 300"/>
              <a:gd name="T21" fmla="*/ 154103 h 195"/>
              <a:gd name="T22" fmla="*/ 22034 w 300"/>
              <a:gd name="T23" fmla="*/ 129610 h 195"/>
              <a:gd name="T24" fmla="*/ 16286 w 300"/>
              <a:gd name="T25" fmla="*/ 123486 h 195"/>
              <a:gd name="T26" fmla="*/ 22034 w 300"/>
              <a:gd name="T27" fmla="*/ 123486 h 195"/>
              <a:gd name="T28" fmla="*/ 26825 w 300"/>
              <a:gd name="T29" fmla="*/ 68377 h 195"/>
              <a:gd name="T30" fmla="*/ 38321 w 300"/>
              <a:gd name="T31" fmla="*/ 68377 h 195"/>
              <a:gd name="T32" fmla="*/ 44069 w 300"/>
              <a:gd name="T33" fmla="*/ 48986 h 195"/>
              <a:gd name="T34" fmla="*/ 22034 w 300"/>
              <a:gd name="T35" fmla="*/ 24493 h 195"/>
              <a:gd name="T36" fmla="*/ 0 w 300"/>
              <a:gd name="T37" fmla="*/ 24493 h 195"/>
              <a:gd name="T38" fmla="*/ 0 w 300"/>
              <a:gd name="T39" fmla="*/ 0 h 195"/>
              <a:gd name="T40" fmla="*/ 208848 w 300"/>
              <a:gd name="T41" fmla="*/ 0 h 195"/>
              <a:gd name="T42" fmla="*/ 197352 w 300"/>
              <a:gd name="T43" fmla="*/ 5103 h 19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00" h="195">
                <a:moveTo>
                  <a:pt x="284" y="7"/>
                </a:moveTo>
                <a:lnTo>
                  <a:pt x="300" y="31"/>
                </a:lnTo>
                <a:lnTo>
                  <a:pt x="284" y="47"/>
                </a:lnTo>
                <a:lnTo>
                  <a:pt x="269" y="47"/>
                </a:lnTo>
                <a:lnTo>
                  <a:pt x="252" y="70"/>
                </a:lnTo>
                <a:lnTo>
                  <a:pt x="237" y="86"/>
                </a:lnTo>
                <a:lnTo>
                  <a:pt x="252" y="101"/>
                </a:lnTo>
                <a:lnTo>
                  <a:pt x="213" y="133"/>
                </a:lnTo>
                <a:lnTo>
                  <a:pt x="237" y="188"/>
                </a:lnTo>
                <a:lnTo>
                  <a:pt x="213" y="195"/>
                </a:lnTo>
                <a:lnTo>
                  <a:pt x="32" y="195"/>
                </a:lnTo>
                <a:lnTo>
                  <a:pt x="32" y="164"/>
                </a:lnTo>
                <a:lnTo>
                  <a:pt x="24" y="156"/>
                </a:lnTo>
                <a:lnTo>
                  <a:pt x="32" y="156"/>
                </a:lnTo>
                <a:lnTo>
                  <a:pt x="39" y="86"/>
                </a:lnTo>
                <a:lnTo>
                  <a:pt x="55" y="86"/>
                </a:lnTo>
                <a:lnTo>
                  <a:pt x="63" y="62"/>
                </a:lnTo>
                <a:lnTo>
                  <a:pt x="32" y="31"/>
                </a:lnTo>
                <a:lnTo>
                  <a:pt x="0" y="31"/>
                </a:lnTo>
                <a:lnTo>
                  <a:pt x="0" y="0"/>
                </a:lnTo>
                <a:lnTo>
                  <a:pt x="300" y="0"/>
                </a:lnTo>
                <a:lnTo>
                  <a:pt x="284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101"/>
          <p:cNvSpPr>
            <a:spLocks noChangeAspect="1"/>
          </p:cNvSpPr>
          <p:nvPr/>
        </p:nvSpPr>
        <p:spPr bwMode="auto">
          <a:xfrm>
            <a:off x="5989073" y="7172470"/>
            <a:ext cx="85384" cy="194711"/>
          </a:xfrm>
          <a:custGeom>
            <a:avLst/>
            <a:gdLst>
              <a:gd name="T0" fmla="*/ 11536 w 48"/>
              <a:gd name="T1" fmla="*/ 56539 h 100"/>
              <a:gd name="T2" fmla="*/ 0 w 48"/>
              <a:gd name="T3" fmla="*/ 30839 h 100"/>
              <a:gd name="T4" fmla="*/ 22110 w 48"/>
              <a:gd name="T5" fmla="*/ 0 h 100"/>
              <a:gd name="T6" fmla="*/ 33646 w 48"/>
              <a:gd name="T7" fmla="*/ 0 h 100"/>
              <a:gd name="T8" fmla="*/ 33646 w 48"/>
              <a:gd name="T9" fmla="*/ 30839 h 100"/>
              <a:gd name="T10" fmla="*/ 22110 w 48"/>
              <a:gd name="T11" fmla="*/ 37007 h 100"/>
              <a:gd name="T12" fmla="*/ 33646 w 48"/>
              <a:gd name="T13" fmla="*/ 37007 h 100"/>
              <a:gd name="T14" fmla="*/ 11536 w 48"/>
              <a:gd name="T15" fmla="*/ 80182 h 100"/>
              <a:gd name="T16" fmla="*/ 0 w 48"/>
              <a:gd name="T17" fmla="*/ 74015 h 100"/>
              <a:gd name="T18" fmla="*/ 11536 w 48"/>
              <a:gd name="T19" fmla="*/ 56539 h 1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8" h="100">
                <a:moveTo>
                  <a:pt x="16" y="70"/>
                </a:moveTo>
                <a:lnTo>
                  <a:pt x="0" y="39"/>
                </a:lnTo>
                <a:lnTo>
                  <a:pt x="32" y="0"/>
                </a:lnTo>
                <a:lnTo>
                  <a:pt x="48" y="0"/>
                </a:lnTo>
                <a:lnTo>
                  <a:pt x="48" y="39"/>
                </a:lnTo>
                <a:lnTo>
                  <a:pt x="32" y="46"/>
                </a:lnTo>
                <a:lnTo>
                  <a:pt x="48" y="46"/>
                </a:lnTo>
                <a:lnTo>
                  <a:pt x="16" y="100"/>
                </a:lnTo>
                <a:lnTo>
                  <a:pt x="0" y="92"/>
                </a:lnTo>
                <a:lnTo>
                  <a:pt x="16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102"/>
          <p:cNvSpPr>
            <a:spLocks noChangeAspect="1"/>
          </p:cNvSpPr>
          <p:nvPr/>
        </p:nvSpPr>
        <p:spPr bwMode="auto">
          <a:xfrm>
            <a:off x="5202942" y="6654236"/>
            <a:ext cx="786131" cy="638056"/>
          </a:xfrm>
          <a:custGeom>
            <a:avLst/>
            <a:gdLst>
              <a:gd name="T0" fmla="*/ 309264 w 442"/>
              <a:gd name="T1" fmla="*/ 201783 h 329"/>
              <a:gd name="T2" fmla="*/ 303501 w 442"/>
              <a:gd name="T3" fmla="*/ 238845 h 329"/>
              <a:gd name="T4" fmla="*/ 287173 w 442"/>
              <a:gd name="T5" fmla="*/ 238845 h 329"/>
              <a:gd name="T6" fmla="*/ 303501 w 442"/>
              <a:gd name="T7" fmla="*/ 252229 h 329"/>
              <a:gd name="T8" fmla="*/ 292936 w 442"/>
              <a:gd name="T9" fmla="*/ 264583 h 329"/>
              <a:gd name="T10" fmla="*/ 269885 w 442"/>
              <a:gd name="T11" fmla="*/ 238845 h 329"/>
              <a:gd name="T12" fmla="*/ 248755 w 442"/>
              <a:gd name="T13" fmla="*/ 238845 h 329"/>
              <a:gd name="T14" fmla="*/ 194010 w 442"/>
              <a:gd name="T15" fmla="*/ 246052 h 329"/>
              <a:gd name="T16" fmla="*/ 176722 w 442"/>
              <a:gd name="T17" fmla="*/ 226491 h 329"/>
              <a:gd name="T18" fmla="*/ 176722 w 442"/>
              <a:gd name="T19" fmla="*/ 220314 h 329"/>
              <a:gd name="T20" fmla="*/ 160394 w 442"/>
              <a:gd name="T21" fmla="*/ 220314 h 329"/>
              <a:gd name="T22" fmla="*/ 89321 w 442"/>
              <a:gd name="T23" fmla="*/ 176045 h 329"/>
              <a:gd name="T24" fmla="*/ 72033 w 442"/>
              <a:gd name="T25" fmla="*/ 151337 h 329"/>
              <a:gd name="T26" fmla="*/ 26892 w 442"/>
              <a:gd name="T27" fmla="*/ 119423 h 329"/>
              <a:gd name="T28" fmla="*/ 26892 w 442"/>
              <a:gd name="T29" fmla="*/ 107068 h 329"/>
              <a:gd name="T30" fmla="*/ 33616 w 442"/>
              <a:gd name="T31" fmla="*/ 68977 h 329"/>
              <a:gd name="T32" fmla="*/ 11525 w 442"/>
              <a:gd name="T33" fmla="*/ 49416 h 329"/>
              <a:gd name="T34" fmla="*/ 0 w 442"/>
              <a:gd name="T35" fmla="*/ 30885 h 329"/>
              <a:gd name="T36" fmla="*/ 26892 w 442"/>
              <a:gd name="T37" fmla="*/ 18531 h 329"/>
              <a:gd name="T38" fmla="*/ 49943 w 442"/>
              <a:gd name="T39" fmla="*/ 0 h 329"/>
              <a:gd name="T40" fmla="*/ 55706 w 442"/>
              <a:gd name="T41" fmla="*/ 0 h 329"/>
              <a:gd name="T42" fmla="*/ 98926 w 442"/>
              <a:gd name="T43" fmla="*/ 25738 h 329"/>
              <a:gd name="T44" fmla="*/ 116214 w 442"/>
              <a:gd name="T45" fmla="*/ 68977 h 329"/>
              <a:gd name="T46" fmla="*/ 132542 w 442"/>
              <a:gd name="T47" fmla="*/ 68977 h 329"/>
              <a:gd name="T48" fmla="*/ 170959 w 442"/>
              <a:gd name="T49" fmla="*/ 56623 h 329"/>
              <a:gd name="T50" fmla="*/ 176722 w 442"/>
              <a:gd name="T51" fmla="*/ 75154 h 329"/>
              <a:gd name="T52" fmla="*/ 204575 w 442"/>
              <a:gd name="T53" fmla="*/ 75154 h 329"/>
              <a:gd name="T54" fmla="*/ 215140 w 442"/>
              <a:gd name="T55" fmla="*/ 126629 h 329"/>
              <a:gd name="T56" fmla="*/ 237230 w 442"/>
              <a:gd name="T57" fmla="*/ 145160 h 329"/>
              <a:gd name="T58" fmla="*/ 226665 w 442"/>
              <a:gd name="T59" fmla="*/ 151337 h 329"/>
              <a:gd name="T60" fmla="*/ 237230 w 442"/>
              <a:gd name="T61" fmla="*/ 132806 h 329"/>
              <a:gd name="T62" fmla="*/ 248755 w 442"/>
              <a:gd name="T63" fmla="*/ 170898 h 329"/>
              <a:gd name="T64" fmla="*/ 265083 w 442"/>
              <a:gd name="T65" fmla="*/ 163691 h 329"/>
              <a:gd name="T66" fmla="*/ 269885 w 442"/>
              <a:gd name="T67" fmla="*/ 189429 h 329"/>
              <a:gd name="T68" fmla="*/ 309264 w 442"/>
              <a:gd name="T69" fmla="*/ 201783 h 32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42" h="329">
                <a:moveTo>
                  <a:pt x="442" y="251"/>
                </a:moveTo>
                <a:lnTo>
                  <a:pt x="434" y="297"/>
                </a:lnTo>
                <a:lnTo>
                  <a:pt x="411" y="297"/>
                </a:lnTo>
                <a:lnTo>
                  <a:pt x="434" y="313"/>
                </a:lnTo>
                <a:lnTo>
                  <a:pt x="418" y="329"/>
                </a:lnTo>
                <a:lnTo>
                  <a:pt x="386" y="297"/>
                </a:lnTo>
                <a:lnTo>
                  <a:pt x="356" y="297"/>
                </a:lnTo>
                <a:lnTo>
                  <a:pt x="277" y="306"/>
                </a:lnTo>
                <a:lnTo>
                  <a:pt x="253" y="282"/>
                </a:lnTo>
                <a:lnTo>
                  <a:pt x="253" y="274"/>
                </a:lnTo>
                <a:lnTo>
                  <a:pt x="229" y="274"/>
                </a:lnTo>
                <a:lnTo>
                  <a:pt x="127" y="219"/>
                </a:lnTo>
                <a:lnTo>
                  <a:pt x="103" y="188"/>
                </a:lnTo>
                <a:lnTo>
                  <a:pt x="39" y="149"/>
                </a:lnTo>
                <a:lnTo>
                  <a:pt x="39" y="133"/>
                </a:lnTo>
                <a:lnTo>
                  <a:pt x="48" y="86"/>
                </a:lnTo>
                <a:lnTo>
                  <a:pt x="16" y="62"/>
                </a:lnTo>
                <a:lnTo>
                  <a:pt x="0" y="39"/>
                </a:lnTo>
                <a:lnTo>
                  <a:pt x="39" y="23"/>
                </a:lnTo>
                <a:lnTo>
                  <a:pt x="71" y="0"/>
                </a:lnTo>
                <a:lnTo>
                  <a:pt x="79" y="0"/>
                </a:lnTo>
                <a:lnTo>
                  <a:pt x="142" y="32"/>
                </a:lnTo>
                <a:lnTo>
                  <a:pt x="166" y="86"/>
                </a:lnTo>
                <a:lnTo>
                  <a:pt x="190" y="86"/>
                </a:lnTo>
                <a:lnTo>
                  <a:pt x="245" y="71"/>
                </a:lnTo>
                <a:lnTo>
                  <a:pt x="253" y="94"/>
                </a:lnTo>
                <a:lnTo>
                  <a:pt x="292" y="94"/>
                </a:lnTo>
                <a:lnTo>
                  <a:pt x="308" y="157"/>
                </a:lnTo>
                <a:lnTo>
                  <a:pt x="339" y="180"/>
                </a:lnTo>
                <a:lnTo>
                  <a:pt x="324" y="188"/>
                </a:lnTo>
                <a:lnTo>
                  <a:pt x="339" y="165"/>
                </a:lnTo>
                <a:lnTo>
                  <a:pt x="356" y="212"/>
                </a:lnTo>
                <a:lnTo>
                  <a:pt x="379" y="204"/>
                </a:lnTo>
                <a:lnTo>
                  <a:pt x="386" y="235"/>
                </a:lnTo>
                <a:lnTo>
                  <a:pt x="442" y="25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103"/>
          <p:cNvSpPr>
            <a:spLocks noChangeAspect="1"/>
          </p:cNvSpPr>
          <p:nvPr/>
        </p:nvSpPr>
        <p:spPr bwMode="auto">
          <a:xfrm>
            <a:off x="4151827" y="4057084"/>
            <a:ext cx="559418" cy="476294"/>
          </a:xfrm>
          <a:custGeom>
            <a:avLst/>
            <a:gdLst>
              <a:gd name="T0" fmla="*/ 71150 w 314"/>
              <a:gd name="T1" fmla="*/ 25716 h 246"/>
              <a:gd name="T2" fmla="*/ 104802 w 314"/>
              <a:gd name="T3" fmla="*/ 63775 h 246"/>
              <a:gd name="T4" fmla="*/ 159607 w 314"/>
              <a:gd name="T5" fmla="*/ 95662 h 246"/>
              <a:gd name="T6" fmla="*/ 192298 w 314"/>
              <a:gd name="T7" fmla="*/ 127550 h 246"/>
              <a:gd name="T8" fmla="*/ 220181 w 314"/>
              <a:gd name="T9" fmla="*/ 171781 h 246"/>
              <a:gd name="T10" fmla="*/ 143262 w 314"/>
              <a:gd name="T11" fmla="*/ 159437 h 246"/>
              <a:gd name="T12" fmla="*/ 115379 w 314"/>
              <a:gd name="T13" fmla="*/ 185153 h 246"/>
              <a:gd name="T14" fmla="*/ 82688 w 314"/>
              <a:gd name="T15" fmla="*/ 197496 h 246"/>
              <a:gd name="T16" fmla="*/ 38460 w 314"/>
              <a:gd name="T17" fmla="*/ 108006 h 246"/>
              <a:gd name="T18" fmla="*/ 22114 w 314"/>
              <a:gd name="T19" fmla="*/ 82290 h 246"/>
              <a:gd name="T20" fmla="*/ 38460 w 314"/>
              <a:gd name="T21" fmla="*/ 63775 h 246"/>
              <a:gd name="T22" fmla="*/ 22114 w 314"/>
              <a:gd name="T23" fmla="*/ 63775 h 246"/>
              <a:gd name="T24" fmla="*/ 0 w 314"/>
              <a:gd name="T25" fmla="*/ 0 h 246"/>
              <a:gd name="T26" fmla="*/ 38460 w 314"/>
              <a:gd name="T27" fmla="*/ 12344 h 246"/>
              <a:gd name="T28" fmla="*/ 71150 w 314"/>
              <a:gd name="T29" fmla="*/ 25716 h 2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14" h="246">
                <a:moveTo>
                  <a:pt x="102" y="32"/>
                </a:moveTo>
                <a:lnTo>
                  <a:pt x="149" y="80"/>
                </a:lnTo>
                <a:lnTo>
                  <a:pt x="228" y="119"/>
                </a:lnTo>
                <a:lnTo>
                  <a:pt x="274" y="159"/>
                </a:lnTo>
                <a:lnTo>
                  <a:pt x="314" y="214"/>
                </a:lnTo>
                <a:lnTo>
                  <a:pt x="204" y="199"/>
                </a:lnTo>
                <a:lnTo>
                  <a:pt x="165" y="230"/>
                </a:lnTo>
                <a:lnTo>
                  <a:pt x="118" y="246"/>
                </a:lnTo>
                <a:lnTo>
                  <a:pt x="55" y="134"/>
                </a:lnTo>
                <a:lnTo>
                  <a:pt x="31" y="103"/>
                </a:lnTo>
                <a:lnTo>
                  <a:pt x="55" y="80"/>
                </a:lnTo>
                <a:lnTo>
                  <a:pt x="31" y="80"/>
                </a:lnTo>
                <a:lnTo>
                  <a:pt x="0" y="0"/>
                </a:lnTo>
                <a:lnTo>
                  <a:pt x="55" y="16"/>
                </a:lnTo>
                <a:lnTo>
                  <a:pt x="102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104"/>
          <p:cNvSpPr>
            <a:spLocks noChangeAspect="1"/>
          </p:cNvSpPr>
          <p:nvPr/>
        </p:nvSpPr>
        <p:spPr bwMode="auto">
          <a:xfrm>
            <a:off x="4993898" y="6729126"/>
            <a:ext cx="612415" cy="656027"/>
          </a:xfrm>
          <a:custGeom>
            <a:avLst/>
            <a:gdLst>
              <a:gd name="T0" fmla="*/ 92503 w 347"/>
              <a:gd name="T1" fmla="*/ 18584 h 337"/>
              <a:gd name="T2" fmla="*/ 113483 w 347"/>
              <a:gd name="T3" fmla="*/ 38200 h 337"/>
              <a:gd name="T4" fmla="*/ 108715 w 347"/>
              <a:gd name="T5" fmla="*/ 76400 h 337"/>
              <a:gd name="T6" fmla="*/ 108715 w 347"/>
              <a:gd name="T7" fmla="*/ 88790 h 337"/>
              <a:gd name="T8" fmla="*/ 152582 w 347"/>
              <a:gd name="T9" fmla="*/ 119763 h 337"/>
              <a:gd name="T10" fmla="*/ 167841 w 347"/>
              <a:gd name="T11" fmla="*/ 145574 h 337"/>
              <a:gd name="T12" fmla="*/ 239364 w 347"/>
              <a:gd name="T13" fmla="*/ 189969 h 337"/>
              <a:gd name="T14" fmla="*/ 201218 w 347"/>
              <a:gd name="T15" fmla="*/ 259142 h 337"/>
              <a:gd name="T16" fmla="*/ 152582 w 347"/>
              <a:gd name="T17" fmla="*/ 272564 h 337"/>
              <a:gd name="T18" fmla="*/ 135417 w 347"/>
              <a:gd name="T19" fmla="*/ 266369 h 337"/>
              <a:gd name="T20" fmla="*/ 135417 w 347"/>
              <a:gd name="T21" fmla="*/ 246753 h 337"/>
              <a:gd name="T22" fmla="*/ 103947 w 347"/>
              <a:gd name="T23" fmla="*/ 234364 h 337"/>
              <a:gd name="T24" fmla="*/ 92503 w 347"/>
              <a:gd name="T25" fmla="*/ 208553 h 337"/>
              <a:gd name="T26" fmla="*/ 64848 w 347"/>
              <a:gd name="T27" fmla="*/ 208553 h 337"/>
              <a:gd name="T28" fmla="*/ 48636 w 347"/>
              <a:gd name="T29" fmla="*/ 171385 h 337"/>
              <a:gd name="T30" fmla="*/ 33377 w 347"/>
              <a:gd name="T31" fmla="*/ 171385 h 337"/>
              <a:gd name="T32" fmla="*/ 33377 w 347"/>
              <a:gd name="T33" fmla="*/ 158996 h 337"/>
              <a:gd name="T34" fmla="*/ 20980 w 347"/>
              <a:gd name="T35" fmla="*/ 145574 h 337"/>
              <a:gd name="T36" fmla="*/ 11444 w 347"/>
              <a:gd name="T37" fmla="*/ 139379 h 337"/>
              <a:gd name="T38" fmla="*/ 5722 w 347"/>
              <a:gd name="T39" fmla="*/ 139379 h 337"/>
              <a:gd name="T40" fmla="*/ 0 w 347"/>
              <a:gd name="T41" fmla="*/ 119763 h 337"/>
              <a:gd name="T42" fmla="*/ 11444 w 347"/>
              <a:gd name="T43" fmla="*/ 119763 h 337"/>
              <a:gd name="T44" fmla="*/ 33377 w 347"/>
              <a:gd name="T45" fmla="*/ 76400 h 337"/>
              <a:gd name="T46" fmla="*/ 43867 w 347"/>
              <a:gd name="T47" fmla="*/ 69173 h 337"/>
              <a:gd name="T48" fmla="*/ 48636 w 347"/>
              <a:gd name="T49" fmla="*/ 38200 h 337"/>
              <a:gd name="T50" fmla="*/ 81059 w 347"/>
              <a:gd name="T51" fmla="*/ 0 h 337"/>
              <a:gd name="T52" fmla="*/ 92503 w 347"/>
              <a:gd name="T53" fmla="*/ 18584 h 33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47" h="337">
                <a:moveTo>
                  <a:pt x="134" y="23"/>
                </a:moveTo>
                <a:lnTo>
                  <a:pt x="165" y="47"/>
                </a:lnTo>
                <a:lnTo>
                  <a:pt x="157" y="94"/>
                </a:lnTo>
                <a:lnTo>
                  <a:pt x="157" y="110"/>
                </a:lnTo>
                <a:lnTo>
                  <a:pt x="221" y="148"/>
                </a:lnTo>
                <a:lnTo>
                  <a:pt x="244" y="180"/>
                </a:lnTo>
                <a:lnTo>
                  <a:pt x="347" y="235"/>
                </a:lnTo>
                <a:lnTo>
                  <a:pt x="292" y="321"/>
                </a:lnTo>
                <a:lnTo>
                  <a:pt x="221" y="337"/>
                </a:lnTo>
                <a:lnTo>
                  <a:pt x="197" y="329"/>
                </a:lnTo>
                <a:lnTo>
                  <a:pt x="197" y="305"/>
                </a:lnTo>
                <a:lnTo>
                  <a:pt x="150" y="290"/>
                </a:lnTo>
                <a:lnTo>
                  <a:pt x="134" y="258"/>
                </a:lnTo>
                <a:lnTo>
                  <a:pt x="94" y="258"/>
                </a:lnTo>
                <a:lnTo>
                  <a:pt x="71" y="212"/>
                </a:lnTo>
                <a:lnTo>
                  <a:pt x="48" y="212"/>
                </a:lnTo>
                <a:lnTo>
                  <a:pt x="48" y="196"/>
                </a:lnTo>
                <a:lnTo>
                  <a:pt x="31" y="180"/>
                </a:lnTo>
                <a:lnTo>
                  <a:pt x="16" y="172"/>
                </a:lnTo>
                <a:lnTo>
                  <a:pt x="8" y="172"/>
                </a:lnTo>
                <a:lnTo>
                  <a:pt x="0" y="148"/>
                </a:lnTo>
                <a:lnTo>
                  <a:pt x="16" y="148"/>
                </a:lnTo>
                <a:lnTo>
                  <a:pt x="48" y="94"/>
                </a:lnTo>
                <a:lnTo>
                  <a:pt x="63" y="86"/>
                </a:lnTo>
                <a:lnTo>
                  <a:pt x="71" y="47"/>
                </a:lnTo>
                <a:lnTo>
                  <a:pt x="118" y="0"/>
                </a:lnTo>
                <a:lnTo>
                  <a:pt x="134" y="2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105"/>
          <p:cNvSpPr>
            <a:spLocks noChangeAspect="1"/>
          </p:cNvSpPr>
          <p:nvPr/>
        </p:nvSpPr>
        <p:spPr bwMode="auto">
          <a:xfrm>
            <a:off x="3100709" y="8080124"/>
            <a:ext cx="588861" cy="563166"/>
          </a:xfrm>
          <a:custGeom>
            <a:avLst/>
            <a:gdLst>
              <a:gd name="T0" fmla="*/ 88579 w 330"/>
              <a:gd name="T1" fmla="*/ 219793 h 290"/>
              <a:gd name="T2" fmla="*/ 66434 w 330"/>
              <a:gd name="T3" fmla="*/ 219793 h 290"/>
              <a:gd name="T4" fmla="*/ 61620 w 330"/>
              <a:gd name="T5" fmla="*/ 213631 h 290"/>
              <a:gd name="T6" fmla="*/ 22145 w 330"/>
              <a:gd name="T7" fmla="*/ 187954 h 290"/>
              <a:gd name="T8" fmla="*/ 0 w 330"/>
              <a:gd name="T9" fmla="*/ 157142 h 290"/>
              <a:gd name="T10" fmla="*/ 17331 w 330"/>
              <a:gd name="T11" fmla="*/ 157142 h 290"/>
              <a:gd name="T12" fmla="*/ 22145 w 330"/>
              <a:gd name="T13" fmla="*/ 119140 h 290"/>
              <a:gd name="T14" fmla="*/ 66434 w 330"/>
              <a:gd name="T15" fmla="*/ 100653 h 290"/>
              <a:gd name="T16" fmla="*/ 61620 w 330"/>
              <a:gd name="T17" fmla="*/ 88328 h 290"/>
              <a:gd name="T18" fmla="*/ 22145 w 330"/>
              <a:gd name="T19" fmla="*/ 68814 h 290"/>
              <a:gd name="T20" fmla="*/ 22145 w 330"/>
              <a:gd name="T21" fmla="*/ 44164 h 290"/>
              <a:gd name="T22" fmla="*/ 5777 w 330"/>
              <a:gd name="T23" fmla="*/ 0 h 290"/>
              <a:gd name="T24" fmla="*/ 94356 w 330"/>
              <a:gd name="T25" fmla="*/ 0 h 290"/>
              <a:gd name="T26" fmla="*/ 143459 w 330"/>
              <a:gd name="T27" fmla="*/ 0 h 290"/>
              <a:gd name="T28" fmla="*/ 149236 w 330"/>
              <a:gd name="T29" fmla="*/ 0 h 290"/>
              <a:gd name="T30" fmla="*/ 155013 w 330"/>
              <a:gd name="T31" fmla="*/ 50327 h 290"/>
              <a:gd name="T32" fmla="*/ 215671 w 330"/>
              <a:gd name="T33" fmla="*/ 50327 h 290"/>
              <a:gd name="T34" fmla="*/ 232038 w 330"/>
              <a:gd name="T35" fmla="*/ 68814 h 290"/>
              <a:gd name="T36" fmla="*/ 232038 w 330"/>
              <a:gd name="T37" fmla="*/ 100653 h 290"/>
              <a:gd name="T38" fmla="*/ 199303 w 330"/>
              <a:gd name="T39" fmla="*/ 100653 h 290"/>
              <a:gd name="T40" fmla="*/ 187749 w 330"/>
              <a:gd name="T41" fmla="*/ 132492 h 290"/>
              <a:gd name="T42" fmla="*/ 170418 w 330"/>
              <a:gd name="T43" fmla="*/ 137628 h 290"/>
              <a:gd name="T44" fmla="*/ 170418 w 330"/>
              <a:gd name="T45" fmla="*/ 213631 h 290"/>
              <a:gd name="T46" fmla="*/ 187749 w 330"/>
              <a:gd name="T47" fmla="*/ 219793 h 290"/>
              <a:gd name="T48" fmla="*/ 170418 w 330"/>
              <a:gd name="T49" fmla="*/ 219793 h 290"/>
              <a:gd name="T50" fmla="*/ 170418 w 330"/>
              <a:gd name="T51" fmla="*/ 232118 h 290"/>
              <a:gd name="T52" fmla="*/ 88579 w 330"/>
              <a:gd name="T53" fmla="*/ 219793 h 2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0" h="290">
                <a:moveTo>
                  <a:pt x="126" y="274"/>
                </a:moveTo>
                <a:lnTo>
                  <a:pt x="95" y="274"/>
                </a:lnTo>
                <a:lnTo>
                  <a:pt x="87" y="267"/>
                </a:lnTo>
                <a:lnTo>
                  <a:pt x="32" y="235"/>
                </a:lnTo>
                <a:lnTo>
                  <a:pt x="0" y="196"/>
                </a:lnTo>
                <a:lnTo>
                  <a:pt x="24" y="196"/>
                </a:lnTo>
                <a:lnTo>
                  <a:pt x="32" y="149"/>
                </a:lnTo>
                <a:lnTo>
                  <a:pt x="95" y="126"/>
                </a:lnTo>
                <a:lnTo>
                  <a:pt x="87" y="110"/>
                </a:lnTo>
                <a:lnTo>
                  <a:pt x="32" y="86"/>
                </a:lnTo>
                <a:lnTo>
                  <a:pt x="32" y="55"/>
                </a:lnTo>
                <a:lnTo>
                  <a:pt x="8" y="0"/>
                </a:lnTo>
                <a:lnTo>
                  <a:pt x="134" y="0"/>
                </a:lnTo>
                <a:lnTo>
                  <a:pt x="204" y="0"/>
                </a:lnTo>
                <a:lnTo>
                  <a:pt x="212" y="0"/>
                </a:lnTo>
                <a:lnTo>
                  <a:pt x="221" y="63"/>
                </a:lnTo>
                <a:lnTo>
                  <a:pt x="307" y="63"/>
                </a:lnTo>
                <a:lnTo>
                  <a:pt x="330" y="86"/>
                </a:lnTo>
                <a:lnTo>
                  <a:pt x="330" y="126"/>
                </a:lnTo>
                <a:lnTo>
                  <a:pt x="283" y="126"/>
                </a:lnTo>
                <a:lnTo>
                  <a:pt x="267" y="165"/>
                </a:lnTo>
                <a:lnTo>
                  <a:pt x="243" y="172"/>
                </a:lnTo>
                <a:lnTo>
                  <a:pt x="243" y="267"/>
                </a:lnTo>
                <a:lnTo>
                  <a:pt x="267" y="274"/>
                </a:lnTo>
                <a:lnTo>
                  <a:pt x="243" y="274"/>
                </a:lnTo>
                <a:lnTo>
                  <a:pt x="243" y="290"/>
                </a:lnTo>
                <a:lnTo>
                  <a:pt x="126" y="274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7" name="Freeform 106"/>
          <p:cNvSpPr>
            <a:spLocks noChangeAspect="1"/>
          </p:cNvSpPr>
          <p:nvPr/>
        </p:nvSpPr>
        <p:spPr bwMode="auto">
          <a:xfrm>
            <a:off x="2217417" y="3026610"/>
            <a:ext cx="447534" cy="443343"/>
          </a:xfrm>
          <a:custGeom>
            <a:avLst/>
            <a:gdLst>
              <a:gd name="T0" fmla="*/ 44571 w 249"/>
              <a:gd name="T1" fmla="*/ 157760 h 229"/>
              <a:gd name="T2" fmla="*/ 0 w 249"/>
              <a:gd name="T3" fmla="*/ 112686 h 229"/>
              <a:gd name="T4" fmla="*/ 0 w 249"/>
              <a:gd name="T5" fmla="*/ 69660 h 229"/>
              <a:gd name="T6" fmla="*/ 0 w 249"/>
              <a:gd name="T7" fmla="*/ 62489 h 229"/>
              <a:gd name="T8" fmla="*/ 10658 w 249"/>
              <a:gd name="T9" fmla="*/ 50196 h 229"/>
              <a:gd name="T10" fmla="*/ 28099 w 249"/>
              <a:gd name="T11" fmla="*/ 45074 h 229"/>
              <a:gd name="T12" fmla="*/ 71701 w 249"/>
              <a:gd name="T13" fmla="*/ 50196 h 229"/>
              <a:gd name="T14" fmla="*/ 94955 w 249"/>
              <a:gd name="T15" fmla="*/ 25610 h 229"/>
              <a:gd name="T16" fmla="*/ 99800 w 249"/>
              <a:gd name="T17" fmla="*/ 12293 h 229"/>
              <a:gd name="T18" fmla="*/ 117240 w 249"/>
              <a:gd name="T19" fmla="*/ 0 h 229"/>
              <a:gd name="T20" fmla="*/ 160842 w 249"/>
              <a:gd name="T21" fmla="*/ 12293 h 229"/>
              <a:gd name="T22" fmla="*/ 155028 w 249"/>
              <a:gd name="T23" fmla="*/ 37903 h 229"/>
              <a:gd name="T24" fmla="*/ 155028 w 249"/>
              <a:gd name="T25" fmla="*/ 69660 h 229"/>
              <a:gd name="T26" fmla="*/ 160842 w 249"/>
              <a:gd name="T27" fmla="*/ 69660 h 229"/>
              <a:gd name="T28" fmla="*/ 160842 w 249"/>
              <a:gd name="T29" fmla="*/ 100393 h 229"/>
              <a:gd name="T30" fmla="*/ 177314 w 249"/>
              <a:gd name="T31" fmla="*/ 112686 h 229"/>
              <a:gd name="T32" fmla="*/ 172469 w 249"/>
              <a:gd name="T33" fmla="*/ 126003 h 229"/>
              <a:gd name="T34" fmla="*/ 155028 w 249"/>
              <a:gd name="T35" fmla="*/ 162882 h 229"/>
              <a:gd name="T36" fmla="*/ 132743 w 249"/>
              <a:gd name="T37" fmla="*/ 157760 h 229"/>
              <a:gd name="T38" fmla="*/ 132743 w 249"/>
              <a:gd name="T39" fmla="*/ 162882 h 229"/>
              <a:gd name="T40" fmla="*/ 99800 w 249"/>
              <a:gd name="T41" fmla="*/ 182346 h 229"/>
              <a:gd name="T42" fmla="*/ 44571 w 249"/>
              <a:gd name="T43" fmla="*/ 157760 h 22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9" h="229">
                <a:moveTo>
                  <a:pt x="62" y="198"/>
                </a:moveTo>
                <a:lnTo>
                  <a:pt x="0" y="142"/>
                </a:lnTo>
                <a:lnTo>
                  <a:pt x="0" y="87"/>
                </a:lnTo>
                <a:lnTo>
                  <a:pt x="0" y="79"/>
                </a:lnTo>
                <a:lnTo>
                  <a:pt x="15" y="63"/>
                </a:lnTo>
                <a:lnTo>
                  <a:pt x="39" y="56"/>
                </a:lnTo>
                <a:lnTo>
                  <a:pt x="101" y="63"/>
                </a:lnTo>
                <a:lnTo>
                  <a:pt x="133" y="32"/>
                </a:lnTo>
                <a:lnTo>
                  <a:pt x="140" y="16"/>
                </a:lnTo>
                <a:lnTo>
                  <a:pt x="164" y="0"/>
                </a:lnTo>
                <a:lnTo>
                  <a:pt x="226" y="16"/>
                </a:lnTo>
                <a:lnTo>
                  <a:pt x="218" y="48"/>
                </a:lnTo>
                <a:lnTo>
                  <a:pt x="218" y="87"/>
                </a:lnTo>
                <a:lnTo>
                  <a:pt x="226" y="87"/>
                </a:lnTo>
                <a:lnTo>
                  <a:pt x="226" y="126"/>
                </a:lnTo>
                <a:lnTo>
                  <a:pt x="249" y="142"/>
                </a:lnTo>
                <a:lnTo>
                  <a:pt x="242" y="158"/>
                </a:lnTo>
                <a:lnTo>
                  <a:pt x="218" y="205"/>
                </a:lnTo>
                <a:lnTo>
                  <a:pt x="187" y="198"/>
                </a:lnTo>
                <a:lnTo>
                  <a:pt x="187" y="205"/>
                </a:lnTo>
                <a:lnTo>
                  <a:pt x="140" y="229"/>
                </a:lnTo>
                <a:lnTo>
                  <a:pt x="62" y="19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07"/>
          <p:cNvSpPr>
            <a:spLocks noChangeAspect="1"/>
          </p:cNvSpPr>
          <p:nvPr/>
        </p:nvSpPr>
        <p:spPr bwMode="auto">
          <a:xfrm>
            <a:off x="4151827" y="4503422"/>
            <a:ext cx="435758" cy="467308"/>
          </a:xfrm>
          <a:custGeom>
            <a:avLst/>
            <a:gdLst>
              <a:gd name="T0" fmla="*/ 100024 w 244"/>
              <a:gd name="T1" fmla="*/ 12286 h 242"/>
              <a:gd name="T2" fmla="*/ 115412 w 244"/>
              <a:gd name="T3" fmla="*/ 37882 h 242"/>
              <a:gd name="T4" fmla="*/ 104833 w 244"/>
              <a:gd name="T5" fmla="*/ 62454 h 242"/>
              <a:gd name="T6" fmla="*/ 126953 w 244"/>
              <a:gd name="T7" fmla="*/ 74741 h 242"/>
              <a:gd name="T8" fmla="*/ 122144 w 244"/>
              <a:gd name="T9" fmla="*/ 74741 h 242"/>
              <a:gd name="T10" fmla="*/ 126953 w 244"/>
              <a:gd name="T11" fmla="*/ 93170 h 242"/>
              <a:gd name="T12" fmla="*/ 171194 w 244"/>
              <a:gd name="T13" fmla="*/ 166886 h 242"/>
              <a:gd name="T14" fmla="*/ 144265 w 244"/>
              <a:gd name="T15" fmla="*/ 192482 h 242"/>
              <a:gd name="T16" fmla="*/ 126953 w 244"/>
              <a:gd name="T17" fmla="*/ 192482 h 242"/>
              <a:gd name="T18" fmla="*/ 100024 w 244"/>
              <a:gd name="T19" fmla="*/ 180196 h 242"/>
              <a:gd name="T20" fmla="*/ 55782 w 244"/>
              <a:gd name="T21" fmla="*/ 166886 h 242"/>
              <a:gd name="T22" fmla="*/ 50012 w 244"/>
              <a:gd name="T23" fmla="*/ 137195 h 242"/>
              <a:gd name="T24" fmla="*/ 33662 w 244"/>
              <a:gd name="T25" fmla="*/ 117742 h 242"/>
              <a:gd name="T26" fmla="*/ 0 w 244"/>
              <a:gd name="T27" fmla="*/ 24572 h 242"/>
              <a:gd name="T28" fmla="*/ 17312 w 244"/>
              <a:gd name="T29" fmla="*/ 24572 h 242"/>
              <a:gd name="T30" fmla="*/ 17312 w 244"/>
              <a:gd name="T31" fmla="*/ 12286 h 242"/>
              <a:gd name="T32" fmla="*/ 33662 w 244"/>
              <a:gd name="T33" fmla="*/ 12286 h 242"/>
              <a:gd name="T34" fmla="*/ 33662 w 244"/>
              <a:gd name="T35" fmla="*/ 0 h 242"/>
              <a:gd name="T36" fmla="*/ 50012 w 244"/>
              <a:gd name="T37" fmla="*/ 12286 h 242"/>
              <a:gd name="T38" fmla="*/ 72132 w 244"/>
              <a:gd name="T39" fmla="*/ 0 h 242"/>
              <a:gd name="T40" fmla="*/ 82712 w 244"/>
              <a:gd name="T41" fmla="*/ 12286 h 242"/>
              <a:gd name="T42" fmla="*/ 115412 w 244"/>
              <a:gd name="T43" fmla="*/ 0 h 242"/>
              <a:gd name="T44" fmla="*/ 100024 w 244"/>
              <a:gd name="T45" fmla="*/ 12286 h 24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44" h="242">
                <a:moveTo>
                  <a:pt x="142" y="16"/>
                </a:moveTo>
                <a:lnTo>
                  <a:pt x="165" y="47"/>
                </a:lnTo>
                <a:lnTo>
                  <a:pt x="150" y="78"/>
                </a:lnTo>
                <a:lnTo>
                  <a:pt x="181" y="94"/>
                </a:lnTo>
                <a:lnTo>
                  <a:pt x="174" y="94"/>
                </a:lnTo>
                <a:lnTo>
                  <a:pt x="181" y="117"/>
                </a:lnTo>
                <a:lnTo>
                  <a:pt x="244" y="210"/>
                </a:lnTo>
                <a:lnTo>
                  <a:pt x="205" y="242"/>
                </a:lnTo>
                <a:lnTo>
                  <a:pt x="181" y="242"/>
                </a:lnTo>
                <a:lnTo>
                  <a:pt x="142" y="226"/>
                </a:lnTo>
                <a:lnTo>
                  <a:pt x="79" y="210"/>
                </a:lnTo>
                <a:lnTo>
                  <a:pt x="71" y="172"/>
                </a:lnTo>
                <a:lnTo>
                  <a:pt x="48" y="148"/>
                </a:lnTo>
                <a:lnTo>
                  <a:pt x="0" y="31"/>
                </a:lnTo>
                <a:lnTo>
                  <a:pt x="24" y="31"/>
                </a:lnTo>
                <a:lnTo>
                  <a:pt x="24" y="16"/>
                </a:lnTo>
                <a:lnTo>
                  <a:pt x="48" y="16"/>
                </a:lnTo>
                <a:lnTo>
                  <a:pt x="48" y="0"/>
                </a:lnTo>
                <a:lnTo>
                  <a:pt x="71" y="16"/>
                </a:lnTo>
                <a:lnTo>
                  <a:pt x="103" y="0"/>
                </a:lnTo>
                <a:lnTo>
                  <a:pt x="118" y="16"/>
                </a:lnTo>
                <a:lnTo>
                  <a:pt x="165" y="0"/>
                </a:lnTo>
                <a:lnTo>
                  <a:pt x="142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08"/>
          <p:cNvSpPr>
            <a:spLocks noChangeAspect="1"/>
          </p:cNvSpPr>
          <p:nvPr/>
        </p:nvSpPr>
        <p:spPr bwMode="auto">
          <a:xfrm>
            <a:off x="5821247" y="7594843"/>
            <a:ext cx="58886" cy="74890"/>
          </a:xfrm>
          <a:custGeom>
            <a:avLst/>
            <a:gdLst>
              <a:gd name="T0" fmla="*/ 0 w 34"/>
              <a:gd name="T1" fmla="*/ 0 h 39"/>
              <a:gd name="T2" fmla="*/ 22335 w 34"/>
              <a:gd name="T3" fmla="*/ 19904 h 39"/>
              <a:gd name="T4" fmla="*/ 22335 w 34"/>
              <a:gd name="T5" fmla="*/ 32475 h 39"/>
              <a:gd name="T6" fmla="*/ 5584 w 34"/>
              <a:gd name="T7" fmla="*/ 32475 h 39"/>
              <a:gd name="T8" fmla="*/ 0 w 34"/>
              <a:gd name="T9" fmla="*/ 32475 h 39"/>
              <a:gd name="T10" fmla="*/ 0 w 34"/>
              <a:gd name="T11" fmla="*/ 0 h 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" h="39">
                <a:moveTo>
                  <a:pt x="0" y="0"/>
                </a:moveTo>
                <a:lnTo>
                  <a:pt x="34" y="24"/>
                </a:lnTo>
                <a:lnTo>
                  <a:pt x="34" y="39"/>
                </a:lnTo>
                <a:lnTo>
                  <a:pt x="9" y="39"/>
                </a:lnTo>
                <a:lnTo>
                  <a:pt x="0" y="39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09"/>
          <p:cNvSpPr>
            <a:spLocks noChangeAspect="1"/>
          </p:cNvSpPr>
          <p:nvPr/>
        </p:nvSpPr>
        <p:spPr bwMode="auto">
          <a:xfrm>
            <a:off x="5385490" y="7184452"/>
            <a:ext cx="585918" cy="533210"/>
          </a:xfrm>
          <a:custGeom>
            <a:avLst/>
            <a:gdLst>
              <a:gd name="T0" fmla="*/ 230116 w 330"/>
              <a:gd name="T1" fmla="*/ 51332 h 276"/>
              <a:gd name="T2" fmla="*/ 218611 w 330"/>
              <a:gd name="T3" fmla="*/ 69812 h 276"/>
              <a:gd name="T4" fmla="*/ 196558 w 330"/>
              <a:gd name="T5" fmla="*/ 82132 h 276"/>
              <a:gd name="T6" fmla="*/ 175464 w 330"/>
              <a:gd name="T7" fmla="*/ 75972 h 276"/>
              <a:gd name="T8" fmla="*/ 175464 w 330"/>
              <a:gd name="T9" fmla="*/ 69812 h 276"/>
              <a:gd name="T10" fmla="*/ 169711 w 330"/>
              <a:gd name="T11" fmla="*/ 82132 h 276"/>
              <a:gd name="T12" fmla="*/ 163958 w 330"/>
              <a:gd name="T13" fmla="*/ 75972 h 276"/>
              <a:gd name="T14" fmla="*/ 186011 w 330"/>
              <a:gd name="T15" fmla="*/ 94451 h 276"/>
              <a:gd name="T16" fmla="*/ 175464 w 330"/>
              <a:gd name="T17" fmla="*/ 100611 h 276"/>
              <a:gd name="T18" fmla="*/ 196558 w 330"/>
              <a:gd name="T19" fmla="*/ 94451 h 276"/>
              <a:gd name="T20" fmla="*/ 196558 w 330"/>
              <a:gd name="T21" fmla="*/ 100611 h 276"/>
              <a:gd name="T22" fmla="*/ 163958 w 330"/>
              <a:gd name="T23" fmla="*/ 120117 h 276"/>
              <a:gd name="T24" fmla="*/ 175464 w 330"/>
              <a:gd name="T25" fmla="*/ 138597 h 276"/>
              <a:gd name="T26" fmla="*/ 175464 w 330"/>
              <a:gd name="T27" fmla="*/ 145784 h 276"/>
              <a:gd name="T28" fmla="*/ 153411 w 330"/>
              <a:gd name="T29" fmla="*/ 138597 h 276"/>
              <a:gd name="T30" fmla="*/ 175464 w 330"/>
              <a:gd name="T31" fmla="*/ 150917 h 276"/>
              <a:gd name="T32" fmla="*/ 163958 w 330"/>
              <a:gd name="T33" fmla="*/ 176583 h 276"/>
              <a:gd name="T34" fmla="*/ 169711 w 330"/>
              <a:gd name="T35" fmla="*/ 201222 h 276"/>
              <a:gd name="T36" fmla="*/ 131358 w 330"/>
              <a:gd name="T37" fmla="*/ 201222 h 276"/>
              <a:gd name="T38" fmla="*/ 148617 w 330"/>
              <a:gd name="T39" fmla="*/ 201222 h 276"/>
              <a:gd name="T40" fmla="*/ 131358 w 330"/>
              <a:gd name="T41" fmla="*/ 220729 h 276"/>
              <a:gd name="T42" fmla="*/ 60406 w 330"/>
              <a:gd name="T43" fmla="*/ 176583 h 276"/>
              <a:gd name="T44" fmla="*/ 22053 w 330"/>
              <a:gd name="T45" fmla="*/ 138597 h 276"/>
              <a:gd name="T46" fmla="*/ 26847 w 330"/>
              <a:gd name="T47" fmla="*/ 120117 h 276"/>
              <a:gd name="T48" fmla="*/ 16300 w 330"/>
              <a:gd name="T49" fmla="*/ 106771 h 276"/>
              <a:gd name="T50" fmla="*/ 0 w 330"/>
              <a:gd name="T51" fmla="*/ 82132 h 276"/>
              <a:gd name="T52" fmla="*/ 48900 w 330"/>
              <a:gd name="T53" fmla="*/ 69812 h 276"/>
              <a:gd name="T54" fmla="*/ 88211 w 330"/>
              <a:gd name="T55" fmla="*/ 0 h 276"/>
              <a:gd name="T56" fmla="*/ 103552 w 330"/>
              <a:gd name="T57" fmla="*/ 0 h 276"/>
              <a:gd name="T58" fmla="*/ 103552 w 330"/>
              <a:gd name="T59" fmla="*/ 6160 h 276"/>
              <a:gd name="T60" fmla="*/ 120811 w 330"/>
              <a:gd name="T61" fmla="*/ 25666 h 276"/>
              <a:gd name="T62" fmla="*/ 175464 w 330"/>
              <a:gd name="T63" fmla="*/ 19506 h 276"/>
              <a:gd name="T64" fmla="*/ 196558 w 330"/>
              <a:gd name="T65" fmla="*/ 19506 h 276"/>
              <a:gd name="T66" fmla="*/ 218611 w 330"/>
              <a:gd name="T67" fmla="*/ 45172 h 276"/>
              <a:gd name="T68" fmla="*/ 230116 w 330"/>
              <a:gd name="T69" fmla="*/ 51332 h 27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30" h="276">
                <a:moveTo>
                  <a:pt x="330" y="64"/>
                </a:moveTo>
                <a:lnTo>
                  <a:pt x="314" y="87"/>
                </a:lnTo>
                <a:lnTo>
                  <a:pt x="282" y="103"/>
                </a:lnTo>
                <a:lnTo>
                  <a:pt x="252" y="95"/>
                </a:lnTo>
                <a:lnTo>
                  <a:pt x="252" y="87"/>
                </a:lnTo>
                <a:lnTo>
                  <a:pt x="243" y="103"/>
                </a:lnTo>
                <a:lnTo>
                  <a:pt x="235" y="95"/>
                </a:lnTo>
                <a:lnTo>
                  <a:pt x="267" y="118"/>
                </a:lnTo>
                <a:lnTo>
                  <a:pt x="252" y="126"/>
                </a:lnTo>
                <a:lnTo>
                  <a:pt x="282" y="118"/>
                </a:lnTo>
                <a:lnTo>
                  <a:pt x="282" y="126"/>
                </a:lnTo>
                <a:lnTo>
                  <a:pt x="235" y="150"/>
                </a:lnTo>
                <a:lnTo>
                  <a:pt x="252" y="173"/>
                </a:lnTo>
                <a:lnTo>
                  <a:pt x="252" y="182"/>
                </a:lnTo>
                <a:lnTo>
                  <a:pt x="220" y="173"/>
                </a:lnTo>
                <a:lnTo>
                  <a:pt x="252" y="189"/>
                </a:lnTo>
                <a:lnTo>
                  <a:pt x="235" y="221"/>
                </a:lnTo>
                <a:lnTo>
                  <a:pt x="243" y="252"/>
                </a:lnTo>
                <a:lnTo>
                  <a:pt x="188" y="252"/>
                </a:lnTo>
                <a:lnTo>
                  <a:pt x="213" y="252"/>
                </a:lnTo>
                <a:lnTo>
                  <a:pt x="188" y="276"/>
                </a:lnTo>
                <a:lnTo>
                  <a:pt x="87" y="221"/>
                </a:lnTo>
                <a:lnTo>
                  <a:pt x="31" y="173"/>
                </a:lnTo>
                <a:lnTo>
                  <a:pt x="39" y="150"/>
                </a:lnTo>
                <a:lnTo>
                  <a:pt x="23" y="134"/>
                </a:lnTo>
                <a:lnTo>
                  <a:pt x="0" y="103"/>
                </a:lnTo>
                <a:lnTo>
                  <a:pt x="70" y="87"/>
                </a:lnTo>
                <a:lnTo>
                  <a:pt x="126" y="0"/>
                </a:lnTo>
                <a:lnTo>
                  <a:pt x="149" y="0"/>
                </a:lnTo>
                <a:lnTo>
                  <a:pt x="149" y="8"/>
                </a:lnTo>
                <a:lnTo>
                  <a:pt x="173" y="32"/>
                </a:lnTo>
                <a:lnTo>
                  <a:pt x="252" y="24"/>
                </a:lnTo>
                <a:lnTo>
                  <a:pt x="282" y="24"/>
                </a:lnTo>
                <a:lnTo>
                  <a:pt x="314" y="56"/>
                </a:lnTo>
                <a:lnTo>
                  <a:pt x="330" y="6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10"/>
          <p:cNvSpPr>
            <a:spLocks noChangeAspect="1"/>
          </p:cNvSpPr>
          <p:nvPr/>
        </p:nvSpPr>
        <p:spPr bwMode="auto">
          <a:xfrm>
            <a:off x="5835969" y="7385154"/>
            <a:ext cx="182547" cy="209689"/>
          </a:xfrm>
          <a:custGeom>
            <a:avLst/>
            <a:gdLst>
              <a:gd name="T0" fmla="*/ 10560 w 103"/>
              <a:gd name="T1" fmla="*/ 35548 h 109"/>
              <a:gd name="T2" fmla="*/ 60479 w 103"/>
              <a:gd name="T3" fmla="*/ 0 h 109"/>
              <a:gd name="T4" fmla="*/ 71999 w 103"/>
              <a:gd name="T5" fmla="*/ 18282 h 109"/>
              <a:gd name="T6" fmla="*/ 22080 w 103"/>
              <a:gd name="T7" fmla="*/ 85315 h 109"/>
              <a:gd name="T8" fmla="*/ 0 w 103"/>
              <a:gd name="T9" fmla="*/ 67033 h 109"/>
              <a:gd name="T10" fmla="*/ 10560 w 103"/>
              <a:gd name="T11" fmla="*/ 35548 h 1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3" h="109">
                <a:moveTo>
                  <a:pt x="15" y="46"/>
                </a:moveTo>
                <a:lnTo>
                  <a:pt x="87" y="0"/>
                </a:lnTo>
                <a:lnTo>
                  <a:pt x="103" y="23"/>
                </a:lnTo>
                <a:lnTo>
                  <a:pt x="31" y="109"/>
                </a:lnTo>
                <a:lnTo>
                  <a:pt x="0" y="86"/>
                </a:lnTo>
                <a:lnTo>
                  <a:pt x="15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11"/>
          <p:cNvSpPr>
            <a:spLocks noChangeAspect="1"/>
          </p:cNvSpPr>
          <p:nvPr/>
        </p:nvSpPr>
        <p:spPr bwMode="auto">
          <a:xfrm>
            <a:off x="2134977" y="6034155"/>
            <a:ext cx="529975" cy="503255"/>
          </a:xfrm>
          <a:custGeom>
            <a:avLst/>
            <a:gdLst>
              <a:gd name="T0" fmla="*/ 181705 w 296"/>
              <a:gd name="T1" fmla="*/ 138764 h 259"/>
              <a:gd name="T2" fmla="*/ 144011 w 296"/>
              <a:gd name="T3" fmla="*/ 157266 h 259"/>
              <a:gd name="T4" fmla="*/ 110183 w 296"/>
              <a:gd name="T5" fmla="*/ 207632 h 259"/>
              <a:gd name="T6" fmla="*/ 83120 w 296"/>
              <a:gd name="T7" fmla="*/ 189130 h 259"/>
              <a:gd name="T8" fmla="*/ 60890 w 296"/>
              <a:gd name="T9" fmla="*/ 195297 h 259"/>
              <a:gd name="T10" fmla="*/ 60890 w 296"/>
              <a:gd name="T11" fmla="*/ 169600 h 259"/>
              <a:gd name="T12" fmla="*/ 32861 w 296"/>
              <a:gd name="T13" fmla="*/ 169600 h 259"/>
              <a:gd name="T14" fmla="*/ 16431 w 296"/>
              <a:gd name="T15" fmla="*/ 169600 h 259"/>
              <a:gd name="T16" fmla="*/ 16431 w 296"/>
              <a:gd name="T17" fmla="*/ 138764 h 259"/>
              <a:gd name="T18" fmla="*/ 0 w 296"/>
              <a:gd name="T19" fmla="*/ 138764 h 259"/>
              <a:gd name="T20" fmla="*/ 0 w 296"/>
              <a:gd name="T21" fmla="*/ 88398 h 259"/>
              <a:gd name="T22" fmla="*/ 0 w 296"/>
              <a:gd name="T23" fmla="*/ 82230 h 259"/>
              <a:gd name="T24" fmla="*/ 32861 w 296"/>
              <a:gd name="T25" fmla="*/ 68868 h 259"/>
              <a:gd name="T26" fmla="*/ 66689 w 296"/>
              <a:gd name="T27" fmla="*/ 13362 h 259"/>
              <a:gd name="T28" fmla="*/ 99551 w 296"/>
              <a:gd name="T29" fmla="*/ 0 h 259"/>
              <a:gd name="T30" fmla="*/ 105350 w 296"/>
              <a:gd name="T31" fmla="*/ 19530 h 259"/>
              <a:gd name="T32" fmla="*/ 121781 w 296"/>
              <a:gd name="T33" fmla="*/ 19530 h 259"/>
              <a:gd name="T34" fmla="*/ 166240 w 296"/>
              <a:gd name="T35" fmla="*/ 13362 h 259"/>
              <a:gd name="T36" fmla="*/ 154642 w 296"/>
              <a:gd name="T37" fmla="*/ 31864 h 259"/>
              <a:gd name="T38" fmla="*/ 171073 w 296"/>
              <a:gd name="T39" fmla="*/ 19530 h 259"/>
              <a:gd name="T40" fmla="*/ 204901 w 296"/>
              <a:gd name="T41" fmla="*/ 38032 h 259"/>
              <a:gd name="T42" fmla="*/ 209733 w 296"/>
              <a:gd name="T43" fmla="*/ 88398 h 259"/>
              <a:gd name="T44" fmla="*/ 193303 w 296"/>
              <a:gd name="T45" fmla="*/ 88398 h 259"/>
              <a:gd name="T46" fmla="*/ 204901 w 296"/>
              <a:gd name="T47" fmla="*/ 138764 h 259"/>
              <a:gd name="T48" fmla="*/ 181705 w 296"/>
              <a:gd name="T49" fmla="*/ 138764 h 25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96" h="259">
                <a:moveTo>
                  <a:pt x="257" y="173"/>
                </a:moveTo>
                <a:lnTo>
                  <a:pt x="203" y="196"/>
                </a:lnTo>
                <a:lnTo>
                  <a:pt x="156" y="259"/>
                </a:lnTo>
                <a:lnTo>
                  <a:pt x="117" y="236"/>
                </a:lnTo>
                <a:lnTo>
                  <a:pt x="86" y="243"/>
                </a:lnTo>
                <a:lnTo>
                  <a:pt x="86" y="212"/>
                </a:lnTo>
                <a:lnTo>
                  <a:pt x="47" y="212"/>
                </a:lnTo>
                <a:lnTo>
                  <a:pt x="23" y="212"/>
                </a:lnTo>
                <a:lnTo>
                  <a:pt x="23" y="173"/>
                </a:lnTo>
                <a:lnTo>
                  <a:pt x="0" y="173"/>
                </a:lnTo>
                <a:lnTo>
                  <a:pt x="0" y="110"/>
                </a:lnTo>
                <a:lnTo>
                  <a:pt x="0" y="102"/>
                </a:lnTo>
                <a:lnTo>
                  <a:pt x="47" y="86"/>
                </a:lnTo>
                <a:lnTo>
                  <a:pt x="94" y="17"/>
                </a:lnTo>
                <a:lnTo>
                  <a:pt x="141" y="0"/>
                </a:lnTo>
                <a:lnTo>
                  <a:pt x="148" y="24"/>
                </a:lnTo>
                <a:lnTo>
                  <a:pt x="172" y="24"/>
                </a:lnTo>
                <a:lnTo>
                  <a:pt x="234" y="17"/>
                </a:lnTo>
                <a:lnTo>
                  <a:pt x="218" y="40"/>
                </a:lnTo>
                <a:lnTo>
                  <a:pt x="242" y="24"/>
                </a:lnTo>
                <a:lnTo>
                  <a:pt x="289" y="47"/>
                </a:lnTo>
                <a:lnTo>
                  <a:pt x="296" y="110"/>
                </a:lnTo>
                <a:lnTo>
                  <a:pt x="273" y="110"/>
                </a:lnTo>
                <a:lnTo>
                  <a:pt x="289" y="173"/>
                </a:lnTo>
                <a:lnTo>
                  <a:pt x="257" y="17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12"/>
          <p:cNvSpPr>
            <a:spLocks noChangeAspect="1"/>
          </p:cNvSpPr>
          <p:nvPr/>
        </p:nvSpPr>
        <p:spPr bwMode="auto">
          <a:xfrm>
            <a:off x="3203761" y="3664664"/>
            <a:ext cx="541752" cy="365459"/>
          </a:xfrm>
          <a:custGeom>
            <a:avLst/>
            <a:gdLst>
              <a:gd name="T0" fmla="*/ 26869 w 305"/>
              <a:gd name="T1" fmla="*/ 25626 h 189"/>
              <a:gd name="T2" fmla="*/ 48940 w 305"/>
              <a:gd name="T3" fmla="*/ 0 h 189"/>
              <a:gd name="T4" fmla="*/ 114193 w 305"/>
              <a:gd name="T5" fmla="*/ 19476 h 189"/>
              <a:gd name="T6" fmla="*/ 147779 w 305"/>
              <a:gd name="T7" fmla="*/ 0 h 189"/>
              <a:gd name="T8" fmla="*/ 158335 w 305"/>
              <a:gd name="T9" fmla="*/ 25626 h 189"/>
              <a:gd name="T10" fmla="*/ 152577 w 305"/>
              <a:gd name="T11" fmla="*/ 31777 h 189"/>
              <a:gd name="T12" fmla="*/ 147779 w 305"/>
              <a:gd name="T13" fmla="*/ 62528 h 189"/>
              <a:gd name="T14" fmla="*/ 169850 w 305"/>
              <a:gd name="T15" fmla="*/ 68679 h 189"/>
              <a:gd name="T16" fmla="*/ 181366 w 305"/>
              <a:gd name="T17" fmla="*/ 88155 h 189"/>
              <a:gd name="T18" fmla="*/ 181366 w 305"/>
              <a:gd name="T19" fmla="*/ 100455 h 189"/>
              <a:gd name="T20" fmla="*/ 213033 w 305"/>
              <a:gd name="T21" fmla="*/ 125056 h 189"/>
              <a:gd name="T22" fmla="*/ 174648 w 305"/>
              <a:gd name="T23" fmla="*/ 144532 h 189"/>
              <a:gd name="T24" fmla="*/ 136264 w 305"/>
              <a:gd name="T25" fmla="*/ 125056 h 189"/>
              <a:gd name="T26" fmla="*/ 103638 w 305"/>
              <a:gd name="T27" fmla="*/ 150683 h 189"/>
              <a:gd name="T28" fmla="*/ 71011 w 305"/>
              <a:gd name="T29" fmla="*/ 150683 h 189"/>
              <a:gd name="T30" fmla="*/ 22071 w 305"/>
              <a:gd name="T31" fmla="*/ 125056 h 189"/>
              <a:gd name="T32" fmla="*/ 10556 w 305"/>
              <a:gd name="T33" fmla="*/ 119931 h 189"/>
              <a:gd name="T34" fmla="*/ 26869 w 305"/>
              <a:gd name="T35" fmla="*/ 88155 h 189"/>
              <a:gd name="T36" fmla="*/ 22071 w 305"/>
              <a:gd name="T37" fmla="*/ 68679 h 189"/>
              <a:gd name="T38" fmla="*/ 0 w 305"/>
              <a:gd name="T39" fmla="*/ 44077 h 189"/>
              <a:gd name="T40" fmla="*/ 26869 w 305"/>
              <a:gd name="T41" fmla="*/ 25626 h 18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05" h="189">
                <a:moveTo>
                  <a:pt x="39" y="32"/>
                </a:moveTo>
                <a:lnTo>
                  <a:pt x="70" y="0"/>
                </a:lnTo>
                <a:lnTo>
                  <a:pt x="164" y="24"/>
                </a:lnTo>
                <a:lnTo>
                  <a:pt x="211" y="0"/>
                </a:lnTo>
                <a:lnTo>
                  <a:pt x="227" y="32"/>
                </a:lnTo>
                <a:lnTo>
                  <a:pt x="219" y="40"/>
                </a:lnTo>
                <a:lnTo>
                  <a:pt x="211" y="79"/>
                </a:lnTo>
                <a:lnTo>
                  <a:pt x="243" y="86"/>
                </a:lnTo>
                <a:lnTo>
                  <a:pt x="259" y="110"/>
                </a:lnTo>
                <a:lnTo>
                  <a:pt x="259" y="126"/>
                </a:lnTo>
                <a:lnTo>
                  <a:pt x="305" y="157"/>
                </a:lnTo>
                <a:lnTo>
                  <a:pt x="250" y="181"/>
                </a:lnTo>
                <a:lnTo>
                  <a:pt x="195" y="157"/>
                </a:lnTo>
                <a:lnTo>
                  <a:pt x="148" y="189"/>
                </a:lnTo>
                <a:lnTo>
                  <a:pt x="101" y="189"/>
                </a:lnTo>
                <a:lnTo>
                  <a:pt x="31" y="157"/>
                </a:lnTo>
                <a:lnTo>
                  <a:pt x="15" y="150"/>
                </a:lnTo>
                <a:lnTo>
                  <a:pt x="39" y="110"/>
                </a:lnTo>
                <a:lnTo>
                  <a:pt x="31" y="86"/>
                </a:lnTo>
                <a:lnTo>
                  <a:pt x="0" y="55"/>
                </a:lnTo>
                <a:lnTo>
                  <a:pt x="39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13"/>
          <p:cNvSpPr>
            <a:spLocks noChangeAspect="1"/>
          </p:cNvSpPr>
          <p:nvPr/>
        </p:nvSpPr>
        <p:spPr bwMode="auto">
          <a:xfrm>
            <a:off x="1634445" y="6001203"/>
            <a:ext cx="315042" cy="578145"/>
          </a:xfrm>
          <a:custGeom>
            <a:avLst/>
            <a:gdLst>
              <a:gd name="T0" fmla="*/ 0 w 179"/>
              <a:gd name="T1" fmla="*/ 30781 h 298"/>
              <a:gd name="T2" fmla="*/ 4751 w 179"/>
              <a:gd name="T3" fmla="*/ 30781 h 298"/>
              <a:gd name="T4" fmla="*/ 4751 w 179"/>
              <a:gd name="T5" fmla="*/ 12312 h 298"/>
              <a:gd name="T6" fmla="*/ 37055 w 179"/>
              <a:gd name="T7" fmla="*/ 12312 h 298"/>
              <a:gd name="T8" fmla="*/ 47506 w 179"/>
              <a:gd name="T9" fmla="*/ 6156 h 298"/>
              <a:gd name="T10" fmla="*/ 101663 w 179"/>
              <a:gd name="T11" fmla="*/ 0 h 298"/>
              <a:gd name="T12" fmla="*/ 90261 w 179"/>
              <a:gd name="T13" fmla="*/ 12312 h 298"/>
              <a:gd name="T14" fmla="*/ 106413 w 179"/>
              <a:gd name="T15" fmla="*/ 25651 h 298"/>
              <a:gd name="T16" fmla="*/ 106413 w 179"/>
              <a:gd name="T17" fmla="*/ 30781 h 298"/>
              <a:gd name="T18" fmla="*/ 112114 w 179"/>
              <a:gd name="T19" fmla="*/ 44119 h 298"/>
              <a:gd name="T20" fmla="*/ 112114 w 179"/>
              <a:gd name="T21" fmla="*/ 68744 h 298"/>
              <a:gd name="T22" fmla="*/ 122565 w 179"/>
              <a:gd name="T23" fmla="*/ 68744 h 298"/>
              <a:gd name="T24" fmla="*/ 122565 w 179"/>
              <a:gd name="T25" fmla="*/ 81057 h 298"/>
              <a:gd name="T26" fmla="*/ 122565 w 179"/>
              <a:gd name="T27" fmla="*/ 149801 h 298"/>
              <a:gd name="T28" fmla="*/ 112114 w 179"/>
              <a:gd name="T29" fmla="*/ 149801 h 298"/>
              <a:gd name="T30" fmla="*/ 112114 w 179"/>
              <a:gd name="T31" fmla="*/ 182634 h 298"/>
              <a:gd name="T32" fmla="*/ 106413 w 179"/>
              <a:gd name="T33" fmla="*/ 182634 h 298"/>
              <a:gd name="T34" fmla="*/ 106413 w 179"/>
              <a:gd name="T35" fmla="*/ 219571 h 298"/>
              <a:gd name="T36" fmla="*/ 106413 w 179"/>
              <a:gd name="T37" fmla="*/ 238040 h 298"/>
              <a:gd name="T38" fmla="*/ 63658 w 179"/>
              <a:gd name="T39" fmla="*/ 238040 h 298"/>
              <a:gd name="T40" fmla="*/ 47506 w 179"/>
              <a:gd name="T41" fmla="*/ 219571 h 298"/>
              <a:gd name="T42" fmla="*/ 26603 w 179"/>
              <a:gd name="T43" fmla="*/ 201103 h 298"/>
              <a:gd name="T44" fmla="*/ 20903 w 179"/>
              <a:gd name="T45" fmla="*/ 182634 h 298"/>
              <a:gd name="T46" fmla="*/ 4751 w 179"/>
              <a:gd name="T47" fmla="*/ 182634 h 298"/>
              <a:gd name="T48" fmla="*/ 0 w 179"/>
              <a:gd name="T49" fmla="*/ 182634 h 298"/>
              <a:gd name="T50" fmla="*/ 0 w 179"/>
              <a:gd name="T51" fmla="*/ 30781 h 29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79" h="298">
                <a:moveTo>
                  <a:pt x="0" y="39"/>
                </a:moveTo>
                <a:lnTo>
                  <a:pt x="7" y="39"/>
                </a:lnTo>
                <a:lnTo>
                  <a:pt x="7" y="15"/>
                </a:lnTo>
                <a:lnTo>
                  <a:pt x="54" y="15"/>
                </a:lnTo>
                <a:lnTo>
                  <a:pt x="70" y="8"/>
                </a:lnTo>
                <a:lnTo>
                  <a:pt x="148" y="0"/>
                </a:lnTo>
                <a:lnTo>
                  <a:pt x="132" y="15"/>
                </a:lnTo>
                <a:lnTo>
                  <a:pt x="156" y="32"/>
                </a:lnTo>
                <a:lnTo>
                  <a:pt x="156" y="39"/>
                </a:lnTo>
                <a:lnTo>
                  <a:pt x="164" y="55"/>
                </a:lnTo>
                <a:lnTo>
                  <a:pt x="164" y="86"/>
                </a:lnTo>
                <a:lnTo>
                  <a:pt x="179" y="86"/>
                </a:lnTo>
                <a:lnTo>
                  <a:pt x="179" y="102"/>
                </a:lnTo>
                <a:lnTo>
                  <a:pt x="179" y="188"/>
                </a:lnTo>
                <a:lnTo>
                  <a:pt x="164" y="188"/>
                </a:lnTo>
                <a:lnTo>
                  <a:pt x="164" y="228"/>
                </a:lnTo>
                <a:lnTo>
                  <a:pt x="156" y="228"/>
                </a:lnTo>
                <a:lnTo>
                  <a:pt x="156" y="275"/>
                </a:lnTo>
                <a:lnTo>
                  <a:pt x="156" y="298"/>
                </a:lnTo>
                <a:lnTo>
                  <a:pt x="93" y="298"/>
                </a:lnTo>
                <a:lnTo>
                  <a:pt x="70" y="275"/>
                </a:lnTo>
                <a:lnTo>
                  <a:pt x="39" y="252"/>
                </a:lnTo>
                <a:lnTo>
                  <a:pt x="31" y="228"/>
                </a:lnTo>
                <a:lnTo>
                  <a:pt x="7" y="228"/>
                </a:lnTo>
                <a:lnTo>
                  <a:pt x="0" y="228"/>
                </a:lnTo>
                <a:lnTo>
                  <a:pt x="0" y="39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15" name="Freeform 114"/>
          <p:cNvSpPr>
            <a:spLocks noChangeAspect="1"/>
          </p:cNvSpPr>
          <p:nvPr/>
        </p:nvSpPr>
        <p:spPr bwMode="auto">
          <a:xfrm>
            <a:off x="1363569" y="5093549"/>
            <a:ext cx="479923" cy="515237"/>
          </a:xfrm>
          <a:custGeom>
            <a:avLst/>
            <a:gdLst>
              <a:gd name="T0" fmla="*/ 5785 w 268"/>
              <a:gd name="T1" fmla="*/ 17501 h 265"/>
              <a:gd name="T2" fmla="*/ 5785 w 268"/>
              <a:gd name="T3" fmla="*/ 0 h 265"/>
              <a:gd name="T4" fmla="*/ 177410 w 268"/>
              <a:gd name="T5" fmla="*/ 0 h 265"/>
              <a:gd name="T6" fmla="*/ 188981 w 268"/>
              <a:gd name="T7" fmla="*/ 17501 h 265"/>
              <a:gd name="T8" fmla="*/ 172589 w 268"/>
              <a:gd name="T9" fmla="*/ 68975 h 265"/>
              <a:gd name="T10" fmla="*/ 172589 w 268"/>
              <a:gd name="T11" fmla="*/ 81328 h 265"/>
              <a:gd name="T12" fmla="*/ 172589 w 268"/>
              <a:gd name="T13" fmla="*/ 86476 h 265"/>
              <a:gd name="T14" fmla="*/ 166804 w 268"/>
              <a:gd name="T15" fmla="*/ 106036 h 265"/>
              <a:gd name="T16" fmla="*/ 172589 w 268"/>
              <a:gd name="T17" fmla="*/ 137949 h 265"/>
              <a:gd name="T18" fmla="*/ 166804 w 268"/>
              <a:gd name="T19" fmla="*/ 144126 h 265"/>
              <a:gd name="T20" fmla="*/ 172589 w 268"/>
              <a:gd name="T21" fmla="*/ 156480 h 265"/>
              <a:gd name="T22" fmla="*/ 172589 w 268"/>
              <a:gd name="T23" fmla="*/ 169863 h 265"/>
              <a:gd name="T24" fmla="*/ 177410 w 268"/>
              <a:gd name="T25" fmla="*/ 187364 h 265"/>
              <a:gd name="T26" fmla="*/ 144628 w 268"/>
              <a:gd name="T27" fmla="*/ 213101 h 265"/>
              <a:gd name="T28" fmla="*/ 83884 w 268"/>
              <a:gd name="T29" fmla="*/ 213101 h 265"/>
              <a:gd name="T30" fmla="*/ 50138 w 268"/>
              <a:gd name="T31" fmla="*/ 207953 h 265"/>
              <a:gd name="T32" fmla="*/ 0 w 268"/>
              <a:gd name="T33" fmla="*/ 193541 h 265"/>
              <a:gd name="T34" fmla="*/ 0 w 268"/>
              <a:gd name="T35" fmla="*/ 17501 h 265"/>
              <a:gd name="T36" fmla="*/ 5785 w 268"/>
              <a:gd name="T37" fmla="*/ 17501 h 2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68" h="265">
                <a:moveTo>
                  <a:pt x="8" y="22"/>
                </a:moveTo>
                <a:lnTo>
                  <a:pt x="8" y="0"/>
                </a:lnTo>
                <a:lnTo>
                  <a:pt x="252" y="0"/>
                </a:lnTo>
                <a:lnTo>
                  <a:pt x="268" y="22"/>
                </a:lnTo>
                <a:lnTo>
                  <a:pt x="245" y="86"/>
                </a:lnTo>
                <a:lnTo>
                  <a:pt x="245" y="101"/>
                </a:lnTo>
                <a:lnTo>
                  <a:pt x="245" y="108"/>
                </a:lnTo>
                <a:lnTo>
                  <a:pt x="236" y="132"/>
                </a:lnTo>
                <a:lnTo>
                  <a:pt x="245" y="172"/>
                </a:lnTo>
                <a:lnTo>
                  <a:pt x="236" y="179"/>
                </a:lnTo>
                <a:lnTo>
                  <a:pt x="245" y="194"/>
                </a:lnTo>
                <a:lnTo>
                  <a:pt x="245" y="211"/>
                </a:lnTo>
                <a:lnTo>
                  <a:pt x="252" y="233"/>
                </a:lnTo>
                <a:lnTo>
                  <a:pt x="205" y="265"/>
                </a:lnTo>
                <a:lnTo>
                  <a:pt x="119" y="265"/>
                </a:lnTo>
                <a:lnTo>
                  <a:pt x="71" y="258"/>
                </a:lnTo>
                <a:lnTo>
                  <a:pt x="0" y="241"/>
                </a:lnTo>
                <a:lnTo>
                  <a:pt x="0" y="22"/>
                </a:lnTo>
                <a:lnTo>
                  <a:pt x="8" y="2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15"/>
          <p:cNvSpPr>
            <a:spLocks noChangeAspect="1"/>
          </p:cNvSpPr>
          <p:nvPr/>
        </p:nvSpPr>
        <p:spPr bwMode="auto">
          <a:xfrm>
            <a:off x="1292906" y="7777573"/>
            <a:ext cx="488755" cy="275592"/>
          </a:xfrm>
          <a:custGeom>
            <a:avLst/>
            <a:gdLst>
              <a:gd name="T0" fmla="*/ 189851 w 275"/>
              <a:gd name="T1" fmla="*/ 0 h 142"/>
              <a:gd name="T2" fmla="*/ 179357 w 275"/>
              <a:gd name="T3" fmla="*/ 101991 h 142"/>
              <a:gd name="T4" fmla="*/ 92540 w 275"/>
              <a:gd name="T5" fmla="*/ 114353 h 142"/>
              <a:gd name="T6" fmla="*/ 0 w 275"/>
              <a:gd name="T7" fmla="*/ 101991 h 142"/>
              <a:gd name="T8" fmla="*/ 5724 w 275"/>
              <a:gd name="T9" fmla="*/ 0 h 142"/>
              <a:gd name="T10" fmla="*/ 136426 w 275"/>
              <a:gd name="T11" fmla="*/ 0 h 142"/>
              <a:gd name="T12" fmla="*/ 189851 w 275"/>
              <a:gd name="T13" fmla="*/ 0 h 1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75" h="142">
                <a:moveTo>
                  <a:pt x="275" y="0"/>
                </a:moveTo>
                <a:lnTo>
                  <a:pt x="260" y="127"/>
                </a:lnTo>
                <a:lnTo>
                  <a:pt x="134" y="142"/>
                </a:lnTo>
                <a:lnTo>
                  <a:pt x="0" y="127"/>
                </a:lnTo>
                <a:lnTo>
                  <a:pt x="8" y="0"/>
                </a:lnTo>
                <a:lnTo>
                  <a:pt x="197" y="0"/>
                </a:lnTo>
                <a:lnTo>
                  <a:pt x="275" y="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17" name="Freeform 116"/>
          <p:cNvSpPr>
            <a:spLocks noChangeAspect="1"/>
          </p:cNvSpPr>
          <p:nvPr/>
        </p:nvSpPr>
        <p:spPr bwMode="auto">
          <a:xfrm>
            <a:off x="1814049" y="7519955"/>
            <a:ext cx="641859" cy="500258"/>
          </a:xfrm>
          <a:custGeom>
            <a:avLst/>
            <a:gdLst>
              <a:gd name="T0" fmla="*/ 0 w 361"/>
              <a:gd name="T1" fmla="*/ 181034 h 259"/>
              <a:gd name="T2" fmla="*/ 11526 w 361"/>
              <a:gd name="T3" fmla="*/ 174897 h 259"/>
              <a:gd name="T4" fmla="*/ 11526 w 361"/>
              <a:gd name="T5" fmla="*/ 168761 h 259"/>
              <a:gd name="T6" fmla="*/ 38419 w 361"/>
              <a:gd name="T7" fmla="*/ 137054 h 259"/>
              <a:gd name="T8" fmla="*/ 44182 w 361"/>
              <a:gd name="T9" fmla="*/ 149328 h 259"/>
              <a:gd name="T10" fmla="*/ 54747 w 361"/>
              <a:gd name="T11" fmla="*/ 129895 h 259"/>
              <a:gd name="T12" fmla="*/ 82601 w 361"/>
              <a:gd name="T13" fmla="*/ 99211 h 259"/>
              <a:gd name="T14" fmla="*/ 82601 w 361"/>
              <a:gd name="T15" fmla="*/ 80801 h 259"/>
              <a:gd name="T16" fmla="*/ 159440 w 361"/>
              <a:gd name="T17" fmla="*/ 50117 h 259"/>
              <a:gd name="T18" fmla="*/ 159440 w 361"/>
              <a:gd name="T19" fmla="*/ 30684 h 259"/>
              <a:gd name="T20" fmla="*/ 170005 w 361"/>
              <a:gd name="T21" fmla="*/ 12273 h 259"/>
              <a:gd name="T22" fmla="*/ 181531 w 361"/>
              <a:gd name="T23" fmla="*/ 0 h 259"/>
              <a:gd name="T24" fmla="*/ 252606 w 361"/>
              <a:gd name="T25" fmla="*/ 0 h 259"/>
              <a:gd name="T26" fmla="*/ 252606 w 361"/>
              <a:gd name="T27" fmla="*/ 62390 h 259"/>
              <a:gd name="T28" fmla="*/ 246843 w 361"/>
              <a:gd name="T29" fmla="*/ 181034 h 259"/>
              <a:gd name="T30" fmla="*/ 246843 w 361"/>
              <a:gd name="T31" fmla="*/ 205581 h 259"/>
              <a:gd name="T32" fmla="*/ 192096 w 361"/>
              <a:gd name="T33" fmla="*/ 205581 h 259"/>
              <a:gd name="T34" fmla="*/ 65313 w 361"/>
              <a:gd name="T35" fmla="*/ 205581 h 259"/>
              <a:gd name="T36" fmla="*/ 0 w 361"/>
              <a:gd name="T37" fmla="*/ 205581 h 259"/>
              <a:gd name="T38" fmla="*/ 0 w 361"/>
              <a:gd name="T39" fmla="*/ 181034 h 25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61" h="259">
                <a:moveTo>
                  <a:pt x="0" y="228"/>
                </a:moveTo>
                <a:lnTo>
                  <a:pt x="16" y="220"/>
                </a:lnTo>
                <a:lnTo>
                  <a:pt x="16" y="212"/>
                </a:lnTo>
                <a:lnTo>
                  <a:pt x="55" y="173"/>
                </a:lnTo>
                <a:lnTo>
                  <a:pt x="63" y="188"/>
                </a:lnTo>
                <a:lnTo>
                  <a:pt x="78" y="164"/>
                </a:lnTo>
                <a:lnTo>
                  <a:pt x="118" y="125"/>
                </a:lnTo>
                <a:lnTo>
                  <a:pt x="118" y="102"/>
                </a:lnTo>
                <a:lnTo>
                  <a:pt x="228" y="63"/>
                </a:lnTo>
                <a:lnTo>
                  <a:pt x="228" y="39"/>
                </a:lnTo>
                <a:lnTo>
                  <a:pt x="243" y="16"/>
                </a:lnTo>
                <a:lnTo>
                  <a:pt x="259" y="0"/>
                </a:lnTo>
                <a:lnTo>
                  <a:pt x="361" y="0"/>
                </a:lnTo>
                <a:lnTo>
                  <a:pt x="361" y="78"/>
                </a:lnTo>
                <a:lnTo>
                  <a:pt x="353" y="228"/>
                </a:lnTo>
                <a:lnTo>
                  <a:pt x="353" y="259"/>
                </a:lnTo>
                <a:lnTo>
                  <a:pt x="275" y="259"/>
                </a:lnTo>
                <a:lnTo>
                  <a:pt x="94" y="259"/>
                </a:lnTo>
                <a:lnTo>
                  <a:pt x="0" y="259"/>
                </a:lnTo>
                <a:lnTo>
                  <a:pt x="0" y="228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18" name="Freeform 117"/>
          <p:cNvSpPr>
            <a:spLocks noChangeAspect="1"/>
          </p:cNvSpPr>
          <p:nvPr/>
        </p:nvSpPr>
        <p:spPr bwMode="auto">
          <a:xfrm>
            <a:off x="2291026" y="5120508"/>
            <a:ext cx="527030" cy="488278"/>
          </a:xfrm>
          <a:custGeom>
            <a:avLst/>
            <a:gdLst>
              <a:gd name="T0" fmla="*/ 119298 w 297"/>
              <a:gd name="T1" fmla="*/ 201711 h 251"/>
              <a:gd name="T2" fmla="*/ 0 w 297"/>
              <a:gd name="T3" fmla="*/ 201711 h 251"/>
              <a:gd name="T4" fmla="*/ 0 w 297"/>
              <a:gd name="T5" fmla="*/ 151283 h 251"/>
              <a:gd name="T6" fmla="*/ 38175 w 297"/>
              <a:gd name="T7" fmla="*/ 151283 h 251"/>
              <a:gd name="T8" fmla="*/ 42947 w 297"/>
              <a:gd name="T9" fmla="*/ 145108 h 251"/>
              <a:gd name="T10" fmla="*/ 42947 w 297"/>
              <a:gd name="T11" fmla="*/ 0 h 251"/>
              <a:gd name="T12" fmla="*/ 129796 w 297"/>
              <a:gd name="T13" fmla="*/ 0 h 251"/>
              <a:gd name="T14" fmla="*/ 146020 w 297"/>
              <a:gd name="T15" fmla="*/ 5146 h 251"/>
              <a:gd name="T16" fmla="*/ 151746 w 297"/>
              <a:gd name="T17" fmla="*/ 44253 h 251"/>
              <a:gd name="T18" fmla="*/ 193739 w 297"/>
              <a:gd name="T19" fmla="*/ 94680 h 251"/>
              <a:gd name="T20" fmla="*/ 205192 w 297"/>
              <a:gd name="T21" fmla="*/ 145108 h 251"/>
              <a:gd name="T22" fmla="*/ 119298 w 297"/>
              <a:gd name="T23" fmla="*/ 201711 h 25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97" h="251">
                <a:moveTo>
                  <a:pt x="172" y="251"/>
                </a:moveTo>
                <a:lnTo>
                  <a:pt x="0" y="251"/>
                </a:lnTo>
                <a:lnTo>
                  <a:pt x="0" y="188"/>
                </a:lnTo>
                <a:lnTo>
                  <a:pt x="55" y="188"/>
                </a:lnTo>
                <a:lnTo>
                  <a:pt x="62" y="180"/>
                </a:lnTo>
                <a:lnTo>
                  <a:pt x="62" y="0"/>
                </a:lnTo>
                <a:lnTo>
                  <a:pt x="188" y="0"/>
                </a:lnTo>
                <a:lnTo>
                  <a:pt x="211" y="7"/>
                </a:lnTo>
                <a:lnTo>
                  <a:pt x="219" y="55"/>
                </a:lnTo>
                <a:lnTo>
                  <a:pt x="281" y="118"/>
                </a:lnTo>
                <a:lnTo>
                  <a:pt x="297" y="180"/>
                </a:lnTo>
                <a:lnTo>
                  <a:pt x="172" y="25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118"/>
          <p:cNvSpPr>
            <a:spLocks noChangeAspect="1"/>
          </p:cNvSpPr>
          <p:nvPr/>
        </p:nvSpPr>
        <p:spPr bwMode="auto">
          <a:xfrm>
            <a:off x="4140050" y="6291774"/>
            <a:ext cx="323873" cy="545193"/>
          </a:xfrm>
          <a:custGeom>
            <a:avLst/>
            <a:gdLst>
              <a:gd name="T0" fmla="*/ 87013 w 182"/>
              <a:gd name="T1" fmla="*/ 224943 h 281"/>
              <a:gd name="T2" fmla="*/ 60240 w 182"/>
              <a:gd name="T3" fmla="*/ 218780 h 281"/>
              <a:gd name="T4" fmla="*/ 60240 w 182"/>
              <a:gd name="T5" fmla="*/ 206454 h 281"/>
              <a:gd name="T6" fmla="*/ 26773 w 182"/>
              <a:gd name="T7" fmla="*/ 180776 h 281"/>
              <a:gd name="T8" fmla="*/ 26773 w 182"/>
              <a:gd name="T9" fmla="*/ 175640 h 281"/>
              <a:gd name="T10" fmla="*/ 26773 w 182"/>
              <a:gd name="T11" fmla="*/ 149962 h 281"/>
              <a:gd name="T12" fmla="*/ 16255 w 182"/>
              <a:gd name="T13" fmla="*/ 149962 h 281"/>
              <a:gd name="T14" fmla="*/ 21992 w 182"/>
              <a:gd name="T15" fmla="*/ 149962 h 281"/>
              <a:gd name="T16" fmla="*/ 21992 w 182"/>
              <a:gd name="T17" fmla="*/ 131473 h 281"/>
              <a:gd name="T18" fmla="*/ 16255 w 182"/>
              <a:gd name="T19" fmla="*/ 118121 h 281"/>
              <a:gd name="T20" fmla="*/ 21992 w 182"/>
              <a:gd name="T21" fmla="*/ 106822 h 281"/>
              <a:gd name="T22" fmla="*/ 16255 w 182"/>
              <a:gd name="T23" fmla="*/ 99632 h 281"/>
              <a:gd name="T24" fmla="*/ 16255 w 182"/>
              <a:gd name="T25" fmla="*/ 81144 h 281"/>
              <a:gd name="T26" fmla="*/ 5737 w 182"/>
              <a:gd name="T27" fmla="*/ 56492 h 281"/>
              <a:gd name="T28" fmla="*/ 16255 w 182"/>
              <a:gd name="T29" fmla="*/ 49302 h 281"/>
              <a:gd name="T30" fmla="*/ 0 w 182"/>
              <a:gd name="T31" fmla="*/ 30814 h 281"/>
              <a:gd name="T32" fmla="*/ 5737 w 182"/>
              <a:gd name="T33" fmla="*/ 12326 h 281"/>
              <a:gd name="T34" fmla="*/ 126217 w 182"/>
              <a:gd name="T35" fmla="*/ 0 h 281"/>
              <a:gd name="T36" fmla="*/ 109961 w 182"/>
              <a:gd name="T37" fmla="*/ 30814 h 281"/>
              <a:gd name="T38" fmla="*/ 104224 w 182"/>
              <a:gd name="T39" fmla="*/ 74981 h 281"/>
              <a:gd name="T40" fmla="*/ 87013 w 182"/>
              <a:gd name="T41" fmla="*/ 218780 h 281"/>
              <a:gd name="T42" fmla="*/ 87013 w 182"/>
              <a:gd name="T43" fmla="*/ 224943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82" h="281">
                <a:moveTo>
                  <a:pt x="126" y="281"/>
                </a:moveTo>
                <a:lnTo>
                  <a:pt x="87" y="273"/>
                </a:lnTo>
                <a:lnTo>
                  <a:pt x="87" y="258"/>
                </a:lnTo>
                <a:lnTo>
                  <a:pt x="39" y="226"/>
                </a:lnTo>
                <a:lnTo>
                  <a:pt x="39" y="219"/>
                </a:lnTo>
                <a:lnTo>
                  <a:pt x="39" y="187"/>
                </a:lnTo>
                <a:lnTo>
                  <a:pt x="24" y="187"/>
                </a:lnTo>
                <a:lnTo>
                  <a:pt x="32" y="187"/>
                </a:lnTo>
                <a:lnTo>
                  <a:pt x="32" y="164"/>
                </a:lnTo>
                <a:lnTo>
                  <a:pt x="24" y="148"/>
                </a:lnTo>
                <a:lnTo>
                  <a:pt x="32" y="133"/>
                </a:lnTo>
                <a:lnTo>
                  <a:pt x="24" y="125"/>
                </a:lnTo>
                <a:lnTo>
                  <a:pt x="24" y="102"/>
                </a:lnTo>
                <a:lnTo>
                  <a:pt x="8" y="71"/>
                </a:lnTo>
                <a:lnTo>
                  <a:pt x="24" y="62"/>
                </a:lnTo>
                <a:lnTo>
                  <a:pt x="0" y="39"/>
                </a:lnTo>
                <a:lnTo>
                  <a:pt x="8" y="16"/>
                </a:lnTo>
                <a:lnTo>
                  <a:pt x="182" y="0"/>
                </a:lnTo>
                <a:lnTo>
                  <a:pt x="158" y="39"/>
                </a:lnTo>
                <a:lnTo>
                  <a:pt x="150" y="94"/>
                </a:lnTo>
                <a:lnTo>
                  <a:pt x="126" y="273"/>
                </a:lnTo>
                <a:lnTo>
                  <a:pt x="126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19"/>
          <p:cNvSpPr>
            <a:spLocks noChangeAspect="1"/>
          </p:cNvSpPr>
          <p:nvPr/>
        </p:nvSpPr>
        <p:spPr bwMode="auto">
          <a:xfrm>
            <a:off x="2850444" y="4290738"/>
            <a:ext cx="518198" cy="527219"/>
          </a:xfrm>
          <a:custGeom>
            <a:avLst/>
            <a:gdLst>
              <a:gd name="T0" fmla="*/ 159438 w 291"/>
              <a:gd name="T1" fmla="*/ 86993 h 273"/>
              <a:gd name="T2" fmla="*/ 165200 w 291"/>
              <a:gd name="T3" fmla="*/ 123837 h 273"/>
              <a:gd name="T4" fmla="*/ 203619 w 291"/>
              <a:gd name="T5" fmla="*/ 154540 h 273"/>
              <a:gd name="T6" fmla="*/ 192093 w 291"/>
              <a:gd name="T7" fmla="*/ 173985 h 273"/>
              <a:gd name="T8" fmla="*/ 192093 w 291"/>
              <a:gd name="T9" fmla="*/ 180126 h 273"/>
              <a:gd name="T10" fmla="*/ 76837 w 291"/>
              <a:gd name="T11" fmla="*/ 216970 h 273"/>
              <a:gd name="T12" fmla="*/ 0 w 291"/>
              <a:gd name="T13" fmla="*/ 161704 h 273"/>
              <a:gd name="T14" fmla="*/ 0 w 291"/>
              <a:gd name="T15" fmla="*/ 123837 h 273"/>
              <a:gd name="T16" fmla="*/ 93165 w 291"/>
              <a:gd name="T17" fmla="*/ 0 h 273"/>
              <a:gd name="T18" fmla="*/ 104691 w 291"/>
              <a:gd name="T19" fmla="*/ 25586 h 273"/>
              <a:gd name="T20" fmla="*/ 121019 w 291"/>
              <a:gd name="T21" fmla="*/ 49125 h 273"/>
              <a:gd name="T22" fmla="*/ 138307 w 291"/>
              <a:gd name="T23" fmla="*/ 62430 h 273"/>
              <a:gd name="T24" fmla="*/ 159438 w 291"/>
              <a:gd name="T25" fmla="*/ 86993 h 27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91" h="273">
                <a:moveTo>
                  <a:pt x="228" y="110"/>
                </a:moveTo>
                <a:lnTo>
                  <a:pt x="236" y="156"/>
                </a:lnTo>
                <a:lnTo>
                  <a:pt x="291" y="195"/>
                </a:lnTo>
                <a:lnTo>
                  <a:pt x="275" y="219"/>
                </a:lnTo>
                <a:lnTo>
                  <a:pt x="275" y="226"/>
                </a:lnTo>
                <a:lnTo>
                  <a:pt x="110" y="273"/>
                </a:lnTo>
                <a:lnTo>
                  <a:pt x="0" y="203"/>
                </a:lnTo>
                <a:lnTo>
                  <a:pt x="0" y="156"/>
                </a:lnTo>
                <a:lnTo>
                  <a:pt x="133" y="0"/>
                </a:lnTo>
                <a:lnTo>
                  <a:pt x="149" y="32"/>
                </a:lnTo>
                <a:lnTo>
                  <a:pt x="173" y="62"/>
                </a:lnTo>
                <a:lnTo>
                  <a:pt x="197" y="78"/>
                </a:lnTo>
                <a:lnTo>
                  <a:pt x="228" y="11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20"/>
          <p:cNvSpPr>
            <a:spLocks noChangeAspect="1"/>
          </p:cNvSpPr>
          <p:nvPr/>
        </p:nvSpPr>
        <p:spPr bwMode="auto">
          <a:xfrm>
            <a:off x="1263462" y="2682119"/>
            <a:ext cx="462257" cy="563166"/>
          </a:xfrm>
          <a:custGeom>
            <a:avLst/>
            <a:gdLst>
              <a:gd name="T0" fmla="*/ 155112 w 260"/>
              <a:gd name="T1" fmla="*/ 0 h 290"/>
              <a:gd name="T2" fmla="*/ 165710 w 260"/>
              <a:gd name="T3" fmla="*/ 74976 h 290"/>
              <a:gd name="T4" fmla="*/ 183052 w 260"/>
              <a:gd name="T5" fmla="*/ 93464 h 290"/>
              <a:gd name="T6" fmla="*/ 149332 w 260"/>
              <a:gd name="T7" fmla="*/ 119140 h 290"/>
              <a:gd name="T8" fmla="*/ 149332 w 260"/>
              <a:gd name="T9" fmla="*/ 137628 h 290"/>
              <a:gd name="T10" fmla="*/ 144515 w 260"/>
              <a:gd name="T11" fmla="*/ 143790 h 290"/>
              <a:gd name="T12" fmla="*/ 144515 w 260"/>
              <a:gd name="T13" fmla="*/ 232118 h 290"/>
              <a:gd name="T14" fmla="*/ 105977 w 260"/>
              <a:gd name="T15" fmla="*/ 219793 h 290"/>
              <a:gd name="T16" fmla="*/ 105977 w 260"/>
              <a:gd name="T17" fmla="*/ 212604 h 290"/>
              <a:gd name="T18" fmla="*/ 110795 w 260"/>
              <a:gd name="T19" fmla="*/ 219793 h 290"/>
              <a:gd name="T20" fmla="*/ 105977 w 260"/>
              <a:gd name="T21" fmla="*/ 206442 h 290"/>
              <a:gd name="T22" fmla="*/ 37574 w 260"/>
              <a:gd name="T23" fmla="*/ 219793 h 290"/>
              <a:gd name="T24" fmla="*/ 17342 w 260"/>
              <a:gd name="T25" fmla="*/ 206442 h 290"/>
              <a:gd name="T26" fmla="*/ 0 w 260"/>
              <a:gd name="T27" fmla="*/ 181792 h 290"/>
              <a:gd name="T28" fmla="*/ 32757 w 260"/>
              <a:gd name="T29" fmla="*/ 181792 h 290"/>
              <a:gd name="T30" fmla="*/ 0 w 260"/>
              <a:gd name="T31" fmla="*/ 163305 h 290"/>
              <a:gd name="T32" fmla="*/ 44318 w 260"/>
              <a:gd name="T33" fmla="*/ 157142 h 290"/>
              <a:gd name="T34" fmla="*/ 32757 w 260"/>
              <a:gd name="T35" fmla="*/ 143790 h 290"/>
              <a:gd name="T36" fmla="*/ 44318 w 260"/>
              <a:gd name="T37" fmla="*/ 137628 h 290"/>
              <a:gd name="T38" fmla="*/ 32757 w 260"/>
              <a:gd name="T39" fmla="*/ 119140 h 290"/>
              <a:gd name="T40" fmla="*/ 54916 w 260"/>
              <a:gd name="T41" fmla="*/ 112978 h 290"/>
              <a:gd name="T42" fmla="*/ 37574 w 260"/>
              <a:gd name="T43" fmla="*/ 106816 h 290"/>
              <a:gd name="T44" fmla="*/ 44318 w 260"/>
              <a:gd name="T45" fmla="*/ 67787 h 290"/>
              <a:gd name="T46" fmla="*/ 60696 w 260"/>
              <a:gd name="T47" fmla="*/ 67787 h 290"/>
              <a:gd name="T48" fmla="*/ 44318 w 260"/>
              <a:gd name="T49" fmla="*/ 43137 h 290"/>
              <a:gd name="T50" fmla="*/ 60696 w 260"/>
              <a:gd name="T51" fmla="*/ 0 h 290"/>
              <a:gd name="T52" fmla="*/ 155112 w 260"/>
              <a:gd name="T53" fmla="*/ 0 h 2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60" h="290">
                <a:moveTo>
                  <a:pt x="220" y="0"/>
                </a:moveTo>
                <a:lnTo>
                  <a:pt x="236" y="94"/>
                </a:lnTo>
                <a:lnTo>
                  <a:pt x="260" y="117"/>
                </a:lnTo>
                <a:lnTo>
                  <a:pt x="212" y="149"/>
                </a:lnTo>
                <a:lnTo>
                  <a:pt x="212" y="172"/>
                </a:lnTo>
                <a:lnTo>
                  <a:pt x="205" y="180"/>
                </a:lnTo>
                <a:lnTo>
                  <a:pt x="205" y="290"/>
                </a:lnTo>
                <a:lnTo>
                  <a:pt x="150" y="274"/>
                </a:lnTo>
                <a:lnTo>
                  <a:pt x="150" y="266"/>
                </a:lnTo>
                <a:lnTo>
                  <a:pt x="157" y="274"/>
                </a:lnTo>
                <a:lnTo>
                  <a:pt x="150" y="258"/>
                </a:lnTo>
                <a:lnTo>
                  <a:pt x="54" y="274"/>
                </a:lnTo>
                <a:lnTo>
                  <a:pt x="24" y="258"/>
                </a:lnTo>
                <a:lnTo>
                  <a:pt x="0" y="227"/>
                </a:lnTo>
                <a:lnTo>
                  <a:pt x="47" y="227"/>
                </a:lnTo>
                <a:lnTo>
                  <a:pt x="0" y="204"/>
                </a:lnTo>
                <a:lnTo>
                  <a:pt x="63" y="196"/>
                </a:lnTo>
                <a:lnTo>
                  <a:pt x="47" y="180"/>
                </a:lnTo>
                <a:lnTo>
                  <a:pt x="63" y="172"/>
                </a:lnTo>
                <a:lnTo>
                  <a:pt x="47" y="149"/>
                </a:lnTo>
                <a:lnTo>
                  <a:pt x="78" y="141"/>
                </a:lnTo>
                <a:lnTo>
                  <a:pt x="54" y="133"/>
                </a:lnTo>
                <a:lnTo>
                  <a:pt x="63" y="85"/>
                </a:lnTo>
                <a:lnTo>
                  <a:pt x="86" y="85"/>
                </a:lnTo>
                <a:lnTo>
                  <a:pt x="63" y="54"/>
                </a:lnTo>
                <a:lnTo>
                  <a:pt x="86" y="0"/>
                </a:lnTo>
                <a:lnTo>
                  <a:pt x="22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21"/>
          <p:cNvSpPr>
            <a:spLocks noChangeAspect="1"/>
          </p:cNvSpPr>
          <p:nvPr/>
        </p:nvSpPr>
        <p:spPr bwMode="auto">
          <a:xfrm>
            <a:off x="1086805" y="5941292"/>
            <a:ext cx="515255" cy="305547"/>
          </a:xfrm>
          <a:custGeom>
            <a:avLst/>
            <a:gdLst>
              <a:gd name="T0" fmla="*/ 48753 w 291"/>
              <a:gd name="T1" fmla="*/ 125744 h 156"/>
              <a:gd name="T2" fmla="*/ 54488 w 291"/>
              <a:gd name="T3" fmla="*/ 101007 h 156"/>
              <a:gd name="T4" fmla="*/ 43973 w 291"/>
              <a:gd name="T5" fmla="*/ 82455 h 156"/>
              <a:gd name="T6" fmla="*/ 43973 w 291"/>
              <a:gd name="T7" fmla="*/ 50504 h 156"/>
              <a:gd name="T8" fmla="*/ 0 w 291"/>
              <a:gd name="T9" fmla="*/ 0 h 156"/>
              <a:gd name="T10" fmla="*/ 86990 w 291"/>
              <a:gd name="T11" fmla="*/ 0 h 156"/>
              <a:gd name="T12" fmla="*/ 86990 w 291"/>
              <a:gd name="T13" fmla="*/ 5153 h 156"/>
              <a:gd name="T14" fmla="*/ 190232 w 291"/>
              <a:gd name="T15" fmla="*/ 5153 h 156"/>
              <a:gd name="T16" fmla="*/ 190232 w 291"/>
              <a:gd name="T17" fmla="*/ 24736 h 156"/>
              <a:gd name="T18" fmla="*/ 201703 w 291"/>
              <a:gd name="T19" fmla="*/ 24736 h 156"/>
              <a:gd name="T20" fmla="*/ 190232 w 291"/>
              <a:gd name="T21" fmla="*/ 50504 h 156"/>
              <a:gd name="T22" fmla="*/ 174937 w 291"/>
              <a:gd name="T23" fmla="*/ 56688 h 156"/>
              <a:gd name="T24" fmla="*/ 152950 w 291"/>
              <a:gd name="T25" fmla="*/ 101007 h 156"/>
              <a:gd name="T26" fmla="*/ 103241 w 291"/>
              <a:gd name="T27" fmla="*/ 106161 h 156"/>
              <a:gd name="T28" fmla="*/ 54488 w 291"/>
              <a:gd name="T29" fmla="*/ 125744 h 156"/>
              <a:gd name="T30" fmla="*/ 48753 w 291"/>
              <a:gd name="T31" fmla="*/ 125744 h 1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91" h="156">
                <a:moveTo>
                  <a:pt x="71" y="156"/>
                </a:moveTo>
                <a:lnTo>
                  <a:pt x="78" y="125"/>
                </a:lnTo>
                <a:lnTo>
                  <a:pt x="63" y="102"/>
                </a:lnTo>
                <a:lnTo>
                  <a:pt x="63" y="63"/>
                </a:lnTo>
                <a:lnTo>
                  <a:pt x="0" y="0"/>
                </a:lnTo>
                <a:lnTo>
                  <a:pt x="126" y="0"/>
                </a:lnTo>
                <a:lnTo>
                  <a:pt x="126" y="7"/>
                </a:lnTo>
                <a:lnTo>
                  <a:pt x="275" y="7"/>
                </a:lnTo>
                <a:lnTo>
                  <a:pt x="275" y="31"/>
                </a:lnTo>
                <a:lnTo>
                  <a:pt x="291" y="31"/>
                </a:lnTo>
                <a:lnTo>
                  <a:pt x="275" y="63"/>
                </a:lnTo>
                <a:lnTo>
                  <a:pt x="252" y="70"/>
                </a:lnTo>
                <a:lnTo>
                  <a:pt x="220" y="125"/>
                </a:lnTo>
                <a:lnTo>
                  <a:pt x="149" y="132"/>
                </a:lnTo>
                <a:lnTo>
                  <a:pt x="78" y="156"/>
                </a:lnTo>
                <a:lnTo>
                  <a:pt x="71" y="15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22"/>
          <p:cNvSpPr>
            <a:spLocks noChangeAspect="1"/>
          </p:cNvSpPr>
          <p:nvPr/>
        </p:nvSpPr>
        <p:spPr bwMode="auto">
          <a:xfrm>
            <a:off x="2399964" y="4377608"/>
            <a:ext cx="450480" cy="518233"/>
          </a:xfrm>
          <a:custGeom>
            <a:avLst/>
            <a:gdLst>
              <a:gd name="T0" fmla="*/ 61608 w 252"/>
              <a:gd name="T1" fmla="*/ 169405 h 267"/>
              <a:gd name="T2" fmla="*/ 45243 w 252"/>
              <a:gd name="T3" fmla="*/ 143738 h 267"/>
              <a:gd name="T4" fmla="*/ 0 w 252"/>
              <a:gd name="T5" fmla="*/ 143738 h 267"/>
              <a:gd name="T6" fmla="*/ 0 w 252"/>
              <a:gd name="T7" fmla="*/ 126284 h 267"/>
              <a:gd name="T8" fmla="*/ 50056 w 252"/>
              <a:gd name="T9" fmla="*/ 50308 h 267"/>
              <a:gd name="T10" fmla="*/ 61608 w 252"/>
              <a:gd name="T11" fmla="*/ 0 h 267"/>
              <a:gd name="T12" fmla="*/ 144393 w 252"/>
              <a:gd name="T13" fmla="*/ 63655 h 267"/>
              <a:gd name="T14" fmla="*/ 150169 w 252"/>
              <a:gd name="T15" fmla="*/ 63655 h 267"/>
              <a:gd name="T16" fmla="*/ 177123 w 252"/>
              <a:gd name="T17" fmla="*/ 88296 h 267"/>
              <a:gd name="T18" fmla="*/ 177123 w 252"/>
              <a:gd name="T19" fmla="*/ 126284 h 267"/>
              <a:gd name="T20" fmla="*/ 177123 w 252"/>
              <a:gd name="T21" fmla="*/ 143738 h 267"/>
              <a:gd name="T22" fmla="*/ 165571 w 252"/>
              <a:gd name="T23" fmla="*/ 138604 h 267"/>
              <a:gd name="T24" fmla="*/ 104926 w 252"/>
              <a:gd name="T25" fmla="*/ 181725 h 267"/>
              <a:gd name="T26" fmla="*/ 104926 w 252"/>
              <a:gd name="T27" fmla="*/ 188912 h 267"/>
              <a:gd name="T28" fmla="*/ 100113 w 252"/>
              <a:gd name="T29" fmla="*/ 188912 h 267"/>
              <a:gd name="T30" fmla="*/ 104926 w 252"/>
              <a:gd name="T31" fmla="*/ 195072 h 267"/>
              <a:gd name="T32" fmla="*/ 88561 w 252"/>
              <a:gd name="T33" fmla="*/ 213553 h 267"/>
              <a:gd name="T34" fmla="*/ 61608 w 252"/>
              <a:gd name="T35" fmla="*/ 169405 h 26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2" h="267">
                <a:moveTo>
                  <a:pt x="87" y="212"/>
                </a:moveTo>
                <a:lnTo>
                  <a:pt x="64" y="180"/>
                </a:lnTo>
                <a:lnTo>
                  <a:pt x="0" y="180"/>
                </a:lnTo>
                <a:lnTo>
                  <a:pt x="0" y="158"/>
                </a:lnTo>
                <a:lnTo>
                  <a:pt x="71" y="63"/>
                </a:lnTo>
                <a:lnTo>
                  <a:pt x="87" y="0"/>
                </a:lnTo>
                <a:lnTo>
                  <a:pt x="205" y="79"/>
                </a:lnTo>
                <a:lnTo>
                  <a:pt x="213" y="79"/>
                </a:lnTo>
                <a:lnTo>
                  <a:pt x="252" y="110"/>
                </a:lnTo>
                <a:lnTo>
                  <a:pt x="252" y="158"/>
                </a:lnTo>
                <a:lnTo>
                  <a:pt x="252" y="180"/>
                </a:lnTo>
                <a:lnTo>
                  <a:pt x="236" y="173"/>
                </a:lnTo>
                <a:lnTo>
                  <a:pt x="149" y="227"/>
                </a:lnTo>
                <a:lnTo>
                  <a:pt x="149" y="236"/>
                </a:lnTo>
                <a:lnTo>
                  <a:pt x="142" y="236"/>
                </a:lnTo>
                <a:lnTo>
                  <a:pt x="149" y="244"/>
                </a:lnTo>
                <a:lnTo>
                  <a:pt x="126" y="267"/>
                </a:lnTo>
                <a:lnTo>
                  <a:pt x="87" y="21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123"/>
          <p:cNvSpPr>
            <a:spLocks noChangeAspect="1"/>
          </p:cNvSpPr>
          <p:nvPr/>
        </p:nvSpPr>
        <p:spPr bwMode="auto">
          <a:xfrm>
            <a:off x="2894607" y="4075057"/>
            <a:ext cx="474034" cy="365459"/>
          </a:xfrm>
          <a:custGeom>
            <a:avLst/>
            <a:gdLst>
              <a:gd name="T0" fmla="*/ 60576 w 266"/>
              <a:gd name="T1" fmla="*/ 0 h 189"/>
              <a:gd name="T2" fmla="*/ 75960 w 266"/>
              <a:gd name="T3" fmla="*/ 18451 h 189"/>
              <a:gd name="T4" fmla="*/ 109614 w 266"/>
              <a:gd name="T5" fmla="*/ 24601 h 189"/>
              <a:gd name="T6" fmla="*/ 164420 w 266"/>
              <a:gd name="T7" fmla="*/ 68679 h 189"/>
              <a:gd name="T8" fmla="*/ 186535 w 266"/>
              <a:gd name="T9" fmla="*/ 68679 h 189"/>
              <a:gd name="T10" fmla="*/ 169228 w 266"/>
              <a:gd name="T11" fmla="*/ 88155 h 189"/>
              <a:gd name="T12" fmla="*/ 174997 w 266"/>
              <a:gd name="T13" fmla="*/ 88155 h 189"/>
              <a:gd name="T14" fmla="*/ 174997 w 266"/>
              <a:gd name="T15" fmla="*/ 118906 h 189"/>
              <a:gd name="T16" fmla="*/ 174997 w 266"/>
              <a:gd name="T17" fmla="*/ 138382 h 189"/>
              <a:gd name="T18" fmla="*/ 121152 w 266"/>
              <a:gd name="T19" fmla="*/ 150683 h 189"/>
              <a:gd name="T20" fmla="*/ 104806 w 266"/>
              <a:gd name="T21" fmla="*/ 138382 h 189"/>
              <a:gd name="T22" fmla="*/ 87499 w 266"/>
              <a:gd name="T23" fmla="*/ 112756 h 189"/>
              <a:gd name="T24" fmla="*/ 75960 w 266"/>
              <a:gd name="T25" fmla="*/ 88155 h 189"/>
              <a:gd name="T26" fmla="*/ 38461 w 266"/>
              <a:gd name="T27" fmla="*/ 68679 h 189"/>
              <a:gd name="T28" fmla="*/ 26923 w 266"/>
              <a:gd name="T29" fmla="*/ 56378 h 189"/>
              <a:gd name="T30" fmla="*/ 26923 w 266"/>
              <a:gd name="T31" fmla="*/ 49203 h 189"/>
              <a:gd name="T32" fmla="*/ 16346 w 266"/>
              <a:gd name="T33" fmla="*/ 49203 h 189"/>
              <a:gd name="T34" fmla="*/ 0 w 266"/>
              <a:gd name="T35" fmla="*/ 30752 h 189"/>
              <a:gd name="T36" fmla="*/ 60576 w 266"/>
              <a:gd name="T37" fmla="*/ 0 h 18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66" h="189">
                <a:moveTo>
                  <a:pt x="86" y="0"/>
                </a:moveTo>
                <a:lnTo>
                  <a:pt x="109" y="23"/>
                </a:lnTo>
                <a:lnTo>
                  <a:pt x="156" y="31"/>
                </a:lnTo>
                <a:lnTo>
                  <a:pt x="235" y="86"/>
                </a:lnTo>
                <a:lnTo>
                  <a:pt x="266" y="86"/>
                </a:lnTo>
                <a:lnTo>
                  <a:pt x="242" y="110"/>
                </a:lnTo>
                <a:lnTo>
                  <a:pt x="250" y="110"/>
                </a:lnTo>
                <a:lnTo>
                  <a:pt x="250" y="149"/>
                </a:lnTo>
                <a:lnTo>
                  <a:pt x="250" y="173"/>
                </a:lnTo>
                <a:lnTo>
                  <a:pt x="173" y="189"/>
                </a:lnTo>
                <a:lnTo>
                  <a:pt x="149" y="173"/>
                </a:lnTo>
                <a:lnTo>
                  <a:pt x="125" y="142"/>
                </a:lnTo>
                <a:lnTo>
                  <a:pt x="109" y="110"/>
                </a:lnTo>
                <a:lnTo>
                  <a:pt x="55" y="86"/>
                </a:lnTo>
                <a:lnTo>
                  <a:pt x="39" y="71"/>
                </a:lnTo>
                <a:lnTo>
                  <a:pt x="39" y="62"/>
                </a:lnTo>
                <a:lnTo>
                  <a:pt x="23" y="62"/>
                </a:lnTo>
                <a:lnTo>
                  <a:pt x="0" y="39"/>
                </a:lnTo>
                <a:lnTo>
                  <a:pt x="86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124"/>
          <p:cNvSpPr>
            <a:spLocks noChangeAspect="1"/>
          </p:cNvSpPr>
          <p:nvPr/>
        </p:nvSpPr>
        <p:spPr bwMode="auto">
          <a:xfrm>
            <a:off x="3327421" y="3973208"/>
            <a:ext cx="656579" cy="467308"/>
          </a:xfrm>
          <a:custGeom>
            <a:avLst/>
            <a:gdLst>
              <a:gd name="T0" fmla="*/ 26811 w 369"/>
              <a:gd name="T1" fmla="*/ 74741 h 242"/>
              <a:gd name="T2" fmla="*/ 16278 w 369"/>
              <a:gd name="T3" fmla="*/ 49144 h 242"/>
              <a:gd name="T4" fmla="*/ 22023 w 369"/>
              <a:gd name="T5" fmla="*/ 25596 h 242"/>
              <a:gd name="T6" fmla="*/ 54579 w 369"/>
              <a:gd name="T7" fmla="*/ 25596 h 242"/>
              <a:gd name="T8" fmla="*/ 88092 w 369"/>
              <a:gd name="T9" fmla="*/ 0 h 242"/>
              <a:gd name="T10" fmla="*/ 125435 w 369"/>
              <a:gd name="T11" fmla="*/ 18429 h 242"/>
              <a:gd name="T12" fmla="*/ 163736 w 369"/>
              <a:gd name="T13" fmla="*/ 0 h 242"/>
              <a:gd name="T14" fmla="*/ 185759 w 369"/>
              <a:gd name="T15" fmla="*/ 12286 h 242"/>
              <a:gd name="T16" fmla="*/ 175226 w 369"/>
              <a:gd name="T17" fmla="*/ 18429 h 242"/>
              <a:gd name="T18" fmla="*/ 185759 w 369"/>
              <a:gd name="T19" fmla="*/ 25596 h 242"/>
              <a:gd name="T20" fmla="*/ 256615 w 369"/>
              <a:gd name="T21" fmla="*/ 44025 h 242"/>
              <a:gd name="T22" fmla="*/ 251828 w 369"/>
              <a:gd name="T23" fmla="*/ 62454 h 242"/>
              <a:gd name="T24" fmla="*/ 212570 w 369"/>
              <a:gd name="T25" fmla="*/ 74741 h 242"/>
              <a:gd name="T26" fmla="*/ 163736 w 369"/>
              <a:gd name="T27" fmla="*/ 137195 h 242"/>
              <a:gd name="T28" fmla="*/ 153203 w 369"/>
              <a:gd name="T29" fmla="*/ 142314 h 242"/>
              <a:gd name="T30" fmla="*/ 175226 w 369"/>
              <a:gd name="T31" fmla="*/ 180196 h 242"/>
              <a:gd name="T32" fmla="*/ 153203 w 369"/>
              <a:gd name="T33" fmla="*/ 192482 h 242"/>
              <a:gd name="T34" fmla="*/ 125435 w 369"/>
              <a:gd name="T35" fmla="*/ 186339 h 242"/>
              <a:gd name="T36" fmla="*/ 98625 w 369"/>
              <a:gd name="T37" fmla="*/ 192482 h 242"/>
              <a:gd name="T38" fmla="*/ 5745 w 369"/>
              <a:gd name="T39" fmla="*/ 161767 h 242"/>
              <a:gd name="T40" fmla="*/ 5745 w 369"/>
              <a:gd name="T41" fmla="*/ 130028 h 242"/>
              <a:gd name="T42" fmla="*/ 0 w 369"/>
              <a:gd name="T43" fmla="*/ 130028 h 242"/>
              <a:gd name="T44" fmla="*/ 16278 w 369"/>
              <a:gd name="T45" fmla="*/ 111599 h 242"/>
              <a:gd name="T46" fmla="*/ 26811 w 369"/>
              <a:gd name="T47" fmla="*/ 74741 h 24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69" h="242">
                <a:moveTo>
                  <a:pt x="39" y="94"/>
                </a:moveTo>
                <a:lnTo>
                  <a:pt x="24" y="62"/>
                </a:lnTo>
                <a:lnTo>
                  <a:pt x="32" y="32"/>
                </a:lnTo>
                <a:lnTo>
                  <a:pt x="79" y="32"/>
                </a:lnTo>
                <a:lnTo>
                  <a:pt x="126" y="0"/>
                </a:lnTo>
                <a:lnTo>
                  <a:pt x="181" y="23"/>
                </a:lnTo>
                <a:lnTo>
                  <a:pt x="236" y="0"/>
                </a:lnTo>
                <a:lnTo>
                  <a:pt x="267" y="15"/>
                </a:lnTo>
                <a:lnTo>
                  <a:pt x="252" y="23"/>
                </a:lnTo>
                <a:lnTo>
                  <a:pt x="267" y="32"/>
                </a:lnTo>
                <a:lnTo>
                  <a:pt x="369" y="55"/>
                </a:lnTo>
                <a:lnTo>
                  <a:pt x="362" y="78"/>
                </a:lnTo>
                <a:lnTo>
                  <a:pt x="306" y="94"/>
                </a:lnTo>
                <a:lnTo>
                  <a:pt x="236" y="172"/>
                </a:lnTo>
                <a:lnTo>
                  <a:pt x="220" y="179"/>
                </a:lnTo>
                <a:lnTo>
                  <a:pt x="252" y="226"/>
                </a:lnTo>
                <a:lnTo>
                  <a:pt x="220" y="242"/>
                </a:lnTo>
                <a:lnTo>
                  <a:pt x="181" y="234"/>
                </a:lnTo>
                <a:lnTo>
                  <a:pt x="142" y="242"/>
                </a:lnTo>
                <a:lnTo>
                  <a:pt x="8" y="203"/>
                </a:lnTo>
                <a:lnTo>
                  <a:pt x="8" y="164"/>
                </a:lnTo>
                <a:lnTo>
                  <a:pt x="0" y="164"/>
                </a:lnTo>
                <a:lnTo>
                  <a:pt x="24" y="140"/>
                </a:lnTo>
                <a:lnTo>
                  <a:pt x="39" y="9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125"/>
          <p:cNvSpPr>
            <a:spLocks noChangeAspect="1"/>
          </p:cNvSpPr>
          <p:nvPr/>
        </p:nvSpPr>
        <p:spPr bwMode="auto">
          <a:xfrm>
            <a:off x="1107416" y="3907305"/>
            <a:ext cx="423980" cy="410391"/>
          </a:xfrm>
          <a:custGeom>
            <a:avLst/>
            <a:gdLst>
              <a:gd name="T0" fmla="*/ 165789 w 238"/>
              <a:gd name="T1" fmla="*/ 12309 h 212"/>
              <a:gd name="T2" fmla="*/ 165789 w 238"/>
              <a:gd name="T3" fmla="*/ 88214 h 212"/>
              <a:gd name="T4" fmla="*/ 165789 w 238"/>
              <a:gd name="T5" fmla="*/ 164119 h 212"/>
              <a:gd name="T6" fmla="*/ 149497 w 238"/>
              <a:gd name="T7" fmla="*/ 169248 h 212"/>
              <a:gd name="T8" fmla="*/ 77624 w 238"/>
              <a:gd name="T9" fmla="*/ 169248 h 212"/>
              <a:gd name="T10" fmla="*/ 16291 w 238"/>
              <a:gd name="T11" fmla="*/ 156939 h 212"/>
              <a:gd name="T12" fmla="*/ 16291 w 238"/>
              <a:gd name="T13" fmla="*/ 100523 h 212"/>
              <a:gd name="T14" fmla="*/ 0 w 238"/>
              <a:gd name="T15" fmla="*/ 100523 h 212"/>
              <a:gd name="T16" fmla="*/ 0 w 238"/>
              <a:gd name="T17" fmla="*/ 74879 h 212"/>
              <a:gd name="T18" fmla="*/ 44082 w 238"/>
              <a:gd name="T19" fmla="*/ 74879 h 212"/>
              <a:gd name="T20" fmla="*/ 71874 w 238"/>
              <a:gd name="T21" fmla="*/ 0 h 212"/>
              <a:gd name="T22" fmla="*/ 165789 w 238"/>
              <a:gd name="T23" fmla="*/ 12309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38" h="212">
                <a:moveTo>
                  <a:pt x="238" y="16"/>
                </a:moveTo>
                <a:lnTo>
                  <a:pt x="238" y="110"/>
                </a:lnTo>
                <a:lnTo>
                  <a:pt x="238" y="205"/>
                </a:lnTo>
                <a:lnTo>
                  <a:pt x="214" y="212"/>
                </a:lnTo>
                <a:lnTo>
                  <a:pt x="111" y="212"/>
                </a:lnTo>
                <a:lnTo>
                  <a:pt x="24" y="197"/>
                </a:lnTo>
                <a:lnTo>
                  <a:pt x="24" y="126"/>
                </a:lnTo>
                <a:lnTo>
                  <a:pt x="0" y="126"/>
                </a:lnTo>
                <a:lnTo>
                  <a:pt x="0" y="94"/>
                </a:lnTo>
                <a:lnTo>
                  <a:pt x="63" y="94"/>
                </a:lnTo>
                <a:lnTo>
                  <a:pt x="103" y="0"/>
                </a:lnTo>
                <a:lnTo>
                  <a:pt x="238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126"/>
          <p:cNvSpPr>
            <a:spLocks noChangeAspect="1"/>
          </p:cNvSpPr>
          <p:nvPr/>
        </p:nvSpPr>
        <p:spPr bwMode="auto">
          <a:xfrm>
            <a:off x="2444130" y="5824466"/>
            <a:ext cx="373926" cy="347485"/>
          </a:xfrm>
          <a:custGeom>
            <a:avLst/>
            <a:gdLst>
              <a:gd name="T0" fmla="*/ 26895 w 210"/>
              <a:gd name="T1" fmla="*/ 75247 h 179"/>
              <a:gd name="T2" fmla="*/ 32658 w 210"/>
              <a:gd name="T3" fmla="*/ 55662 h 179"/>
              <a:gd name="T4" fmla="*/ 114303 w 210"/>
              <a:gd name="T5" fmla="*/ 0 h 179"/>
              <a:gd name="T6" fmla="*/ 146962 w 210"/>
              <a:gd name="T7" fmla="*/ 0 h 179"/>
              <a:gd name="T8" fmla="*/ 146962 w 210"/>
              <a:gd name="T9" fmla="*/ 23708 h 179"/>
              <a:gd name="T10" fmla="*/ 135435 w 210"/>
              <a:gd name="T11" fmla="*/ 23708 h 179"/>
              <a:gd name="T12" fmla="*/ 146962 w 210"/>
              <a:gd name="T13" fmla="*/ 38139 h 179"/>
              <a:gd name="T14" fmla="*/ 135435 w 210"/>
              <a:gd name="T15" fmla="*/ 86585 h 179"/>
              <a:gd name="T16" fmla="*/ 130633 w 210"/>
              <a:gd name="T17" fmla="*/ 86585 h 179"/>
              <a:gd name="T18" fmla="*/ 130633 w 210"/>
              <a:gd name="T19" fmla="*/ 106170 h 179"/>
              <a:gd name="T20" fmla="*/ 109501 w 210"/>
              <a:gd name="T21" fmla="*/ 101016 h 179"/>
              <a:gd name="T22" fmla="*/ 102777 w 210"/>
              <a:gd name="T23" fmla="*/ 144309 h 179"/>
              <a:gd name="T24" fmla="*/ 86448 w 210"/>
              <a:gd name="T25" fmla="*/ 144309 h 179"/>
              <a:gd name="T26" fmla="*/ 81645 w 210"/>
              <a:gd name="T27" fmla="*/ 124724 h 179"/>
              <a:gd name="T28" fmla="*/ 48987 w 210"/>
              <a:gd name="T29" fmla="*/ 106170 h 179"/>
              <a:gd name="T30" fmla="*/ 32658 w 210"/>
              <a:gd name="T31" fmla="*/ 119570 h 179"/>
              <a:gd name="T32" fmla="*/ 43224 w 210"/>
              <a:gd name="T33" fmla="*/ 101016 h 179"/>
              <a:gd name="T34" fmla="*/ 0 w 210"/>
              <a:gd name="T35" fmla="*/ 106170 h 179"/>
              <a:gd name="T36" fmla="*/ 0 w 210"/>
              <a:gd name="T37" fmla="*/ 86585 h 179"/>
              <a:gd name="T38" fmla="*/ 26895 w 210"/>
              <a:gd name="T39" fmla="*/ 75247 h 1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10" h="179">
                <a:moveTo>
                  <a:pt x="39" y="93"/>
                </a:moveTo>
                <a:lnTo>
                  <a:pt x="47" y="69"/>
                </a:lnTo>
                <a:lnTo>
                  <a:pt x="163" y="0"/>
                </a:lnTo>
                <a:lnTo>
                  <a:pt x="210" y="0"/>
                </a:lnTo>
                <a:lnTo>
                  <a:pt x="210" y="30"/>
                </a:lnTo>
                <a:lnTo>
                  <a:pt x="194" y="30"/>
                </a:lnTo>
                <a:lnTo>
                  <a:pt x="210" y="47"/>
                </a:lnTo>
                <a:lnTo>
                  <a:pt x="194" y="108"/>
                </a:lnTo>
                <a:lnTo>
                  <a:pt x="187" y="108"/>
                </a:lnTo>
                <a:lnTo>
                  <a:pt x="187" y="132"/>
                </a:lnTo>
                <a:lnTo>
                  <a:pt x="156" y="125"/>
                </a:lnTo>
                <a:lnTo>
                  <a:pt x="147" y="179"/>
                </a:lnTo>
                <a:lnTo>
                  <a:pt x="124" y="179"/>
                </a:lnTo>
                <a:lnTo>
                  <a:pt x="117" y="155"/>
                </a:lnTo>
                <a:lnTo>
                  <a:pt x="70" y="132"/>
                </a:lnTo>
                <a:lnTo>
                  <a:pt x="47" y="148"/>
                </a:lnTo>
                <a:lnTo>
                  <a:pt x="62" y="125"/>
                </a:lnTo>
                <a:lnTo>
                  <a:pt x="0" y="132"/>
                </a:lnTo>
                <a:lnTo>
                  <a:pt x="0" y="108"/>
                </a:lnTo>
                <a:lnTo>
                  <a:pt x="39" y="9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127"/>
          <p:cNvSpPr>
            <a:spLocks noChangeAspect="1"/>
          </p:cNvSpPr>
          <p:nvPr/>
        </p:nvSpPr>
        <p:spPr bwMode="auto">
          <a:xfrm>
            <a:off x="1634445" y="3260264"/>
            <a:ext cx="500531" cy="242640"/>
          </a:xfrm>
          <a:custGeom>
            <a:avLst/>
            <a:gdLst>
              <a:gd name="T0" fmla="*/ 38200 w 283"/>
              <a:gd name="T1" fmla="*/ 101259 h 125"/>
              <a:gd name="T2" fmla="*/ 38200 w 283"/>
              <a:gd name="T3" fmla="*/ 87827 h 125"/>
              <a:gd name="T4" fmla="*/ 0 w 283"/>
              <a:gd name="T5" fmla="*/ 87827 h 125"/>
              <a:gd name="T6" fmla="*/ 0 w 283"/>
              <a:gd name="T7" fmla="*/ 69228 h 125"/>
              <a:gd name="T8" fmla="*/ 4775 w 283"/>
              <a:gd name="T9" fmla="*/ 69228 h 125"/>
              <a:gd name="T10" fmla="*/ 0 w 283"/>
              <a:gd name="T11" fmla="*/ 18599 h 125"/>
              <a:gd name="T12" fmla="*/ 64940 w 283"/>
              <a:gd name="T13" fmla="*/ 18599 h 125"/>
              <a:gd name="T14" fmla="*/ 64940 w 283"/>
              <a:gd name="T15" fmla="*/ 0 h 125"/>
              <a:gd name="T16" fmla="*/ 70671 w 283"/>
              <a:gd name="T17" fmla="*/ 5166 h 125"/>
              <a:gd name="T18" fmla="*/ 86906 w 283"/>
              <a:gd name="T19" fmla="*/ 5166 h 125"/>
              <a:gd name="T20" fmla="*/ 81176 w 283"/>
              <a:gd name="T21" fmla="*/ 0 h 125"/>
              <a:gd name="T22" fmla="*/ 86906 w 283"/>
              <a:gd name="T23" fmla="*/ 0 h 125"/>
              <a:gd name="T24" fmla="*/ 91681 w 283"/>
              <a:gd name="T25" fmla="*/ 18599 h 125"/>
              <a:gd name="T26" fmla="*/ 135611 w 283"/>
              <a:gd name="T27" fmla="*/ 18599 h 125"/>
              <a:gd name="T28" fmla="*/ 135611 w 283"/>
              <a:gd name="T29" fmla="*/ 0 h 125"/>
              <a:gd name="T30" fmla="*/ 151846 w 283"/>
              <a:gd name="T31" fmla="*/ 0 h 125"/>
              <a:gd name="T32" fmla="*/ 169036 w 283"/>
              <a:gd name="T33" fmla="*/ 63029 h 125"/>
              <a:gd name="T34" fmla="*/ 195776 w 283"/>
              <a:gd name="T35" fmla="*/ 63029 h 125"/>
              <a:gd name="T36" fmla="*/ 195776 w 283"/>
              <a:gd name="T37" fmla="*/ 101259 h 125"/>
              <a:gd name="T38" fmla="*/ 38200 w 283"/>
              <a:gd name="T39" fmla="*/ 101259 h 12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83" h="125">
                <a:moveTo>
                  <a:pt x="55" y="125"/>
                </a:moveTo>
                <a:lnTo>
                  <a:pt x="55" y="109"/>
                </a:lnTo>
                <a:lnTo>
                  <a:pt x="0" y="109"/>
                </a:lnTo>
                <a:lnTo>
                  <a:pt x="0" y="85"/>
                </a:lnTo>
                <a:lnTo>
                  <a:pt x="7" y="85"/>
                </a:lnTo>
                <a:lnTo>
                  <a:pt x="0" y="23"/>
                </a:lnTo>
                <a:lnTo>
                  <a:pt x="94" y="23"/>
                </a:lnTo>
                <a:lnTo>
                  <a:pt x="94" y="0"/>
                </a:lnTo>
                <a:lnTo>
                  <a:pt x="102" y="7"/>
                </a:lnTo>
                <a:lnTo>
                  <a:pt x="126" y="7"/>
                </a:lnTo>
                <a:lnTo>
                  <a:pt x="118" y="0"/>
                </a:lnTo>
                <a:lnTo>
                  <a:pt x="126" y="0"/>
                </a:lnTo>
                <a:lnTo>
                  <a:pt x="133" y="23"/>
                </a:lnTo>
                <a:lnTo>
                  <a:pt x="196" y="23"/>
                </a:lnTo>
                <a:lnTo>
                  <a:pt x="196" y="0"/>
                </a:lnTo>
                <a:lnTo>
                  <a:pt x="220" y="0"/>
                </a:lnTo>
                <a:lnTo>
                  <a:pt x="244" y="78"/>
                </a:lnTo>
                <a:lnTo>
                  <a:pt x="283" y="78"/>
                </a:lnTo>
                <a:lnTo>
                  <a:pt x="283" y="125"/>
                </a:lnTo>
                <a:lnTo>
                  <a:pt x="55" y="12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128"/>
          <p:cNvSpPr>
            <a:spLocks noChangeAspect="1"/>
          </p:cNvSpPr>
          <p:nvPr/>
        </p:nvSpPr>
        <p:spPr bwMode="auto">
          <a:xfrm>
            <a:off x="4449201" y="7385154"/>
            <a:ext cx="518198" cy="449335"/>
          </a:xfrm>
          <a:custGeom>
            <a:avLst/>
            <a:gdLst>
              <a:gd name="T0" fmla="*/ 114861 w 292"/>
              <a:gd name="T1" fmla="*/ 36699 h 234"/>
              <a:gd name="T2" fmla="*/ 136876 w 292"/>
              <a:gd name="T3" fmla="*/ 36699 h 234"/>
              <a:gd name="T4" fmla="*/ 158892 w 292"/>
              <a:gd name="T5" fmla="*/ 36699 h 234"/>
              <a:gd name="T6" fmla="*/ 175164 w 292"/>
              <a:gd name="T7" fmla="*/ 55049 h 234"/>
              <a:gd name="T8" fmla="*/ 175164 w 292"/>
              <a:gd name="T9" fmla="*/ 79515 h 234"/>
              <a:gd name="T10" fmla="*/ 180907 w 292"/>
              <a:gd name="T11" fmla="*/ 92767 h 234"/>
              <a:gd name="T12" fmla="*/ 191436 w 292"/>
              <a:gd name="T13" fmla="*/ 116214 h 234"/>
              <a:gd name="T14" fmla="*/ 202922 w 292"/>
              <a:gd name="T15" fmla="*/ 135583 h 234"/>
              <a:gd name="T16" fmla="*/ 197179 w 292"/>
              <a:gd name="T17" fmla="*/ 153932 h 234"/>
              <a:gd name="T18" fmla="*/ 148363 w 292"/>
              <a:gd name="T19" fmla="*/ 153932 h 234"/>
              <a:gd name="T20" fmla="*/ 114861 w 292"/>
              <a:gd name="T21" fmla="*/ 184515 h 234"/>
              <a:gd name="T22" fmla="*/ 66045 w 292"/>
              <a:gd name="T23" fmla="*/ 179418 h 234"/>
              <a:gd name="T24" fmla="*/ 49773 w 292"/>
              <a:gd name="T25" fmla="*/ 179418 h 234"/>
              <a:gd name="T26" fmla="*/ 11486 w 292"/>
              <a:gd name="T27" fmla="*/ 135583 h 234"/>
              <a:gd name="T28" fmla="*/ 11486 w 292"/>
              <a:gd name="T29" fmla="*/ 105000 h 234"/>
              <a:gd name="T30" fmla="*/ 0 w 292"/>
              <a:gd name="T31" fmla="*/ 92767 h 234"/>
              <a:gd name="T32" fmla="*/ 5743 w 292"/>
              <a:gd name="T33" fmla="*/ 79515 h 234"/>
              <a:gd name="T34" fmla="*/ 0 w 292"/>
              <a:gd name="T35" fmla="*/ 79515 h 234"/>
              <a:gd name="T36" fmla="*/ 0 w 292"/>
              <a:gd name="T37" fmla="*/ 67282 h 234"/>
              <a:gd name="T38" fmla="*/ 33501 w 292"/>
              <a:gd name="T39" fmla="*/ 67282 h 234"/>
              <a:gd name="T40" fmla="*/ 44030 w 292"/>
              <a:gd name="T41" fmla="*/ 55049 h 234"/>
              <a:gd name="T42" fmla="*/ 54559 w 292"/>
              <a:gd name="T43" fmla="*/ 42816 h 234"/>
              <a:gd name="T44" fmla="*/ 54559 w 292"/>
              <a:gd name="T45" fmla="*/ 24466 h 234"/>
              <a:gd name="T46" fmla="*/ 71788 w 292"/>
              <a:gd name="T47" fmla="*/ 24466 h 234"/>
              <a:gd name="T48" fmla="*/ 92846 w 292"/>
              <a:gd name="T49" fmla="*/ 0 h 234"/>
              <a:gd name="T50" fmla="*/ 114861 w 292"/>
              <a:gd name="T51" fmla="*/ 36699 h 2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92" h="234">
                <a:moveTo>
                  <a:pt x="165" y="46"/>
                </a:moveTo>
                <a:lnTo>
                  <a:pt x="197" y="46"/>
                </a:lnTo>
                <a:lnTo>
                  <a:pt x="229" y="46"/>
                </a:lnTo>
                <a:lnTo>
                  <a:pt x="252" y="70"/>
                </a:lnTo>
                <a:lnTo>
                  <a:pt x="252" y="101"/>
                </a:lnTo>
                <a:lnTo>
                  <a:pt x="260" y="117"/>
                </a:lnTo>
                <a:lnTo>
                  <a:pt x="276" y="148"/>
                </a:lnTo>
                <a:lnTo>
                  <a:pt x="292" y="172"/>
                </a:lnTo>
                <a:lnTo>
                  <a:pt x="284" y="195"/>
                </a:lnTo>
                <a:lnTo>
                  <a:pt x="213" y="195"/>
                </a:lnTo>
                <a:lnTo>
                  <a:pt x="165" y="234"/>
                </a:lnTo>
                <a:lnTo>
                  <a:pt x="95" y="227"/>
                </a:lnTo>
                <a:lnTo>
                  <a:pt x="71" y="227"/>
                </a:lnTo>
                <a:lnTo>
                  <a:pt x="16" y="172"/>
                </a:lnTo>
                <a:lnTo>
                  <a:pt x="16" y="133"/>
                </a:lnTo>
                <a:lnTo>
                  <a:pt x="0" y="117"/>
                </a:lnTo>
                <a:lnTo>
                  <a:pt x="8" y="101"/>
                </a:lnTo>
                <a:lnTo>
                  <a:pt x="0" y="101"/>
                </a:lnTo>
                <a:lnTo>
                  <a:pt x="0" y="85"/>
                </a:lnTo>
                <a:lnTo>
                  <a:pt x="48" y="85"/>
                </a:lnTo>
                <a:lnTo>
                  <a:pt x="63" y="70"/>
                </a:lnTo>
                <a:lnTo>
                  <a:pt x="78" y="54"/>
                </a:lnTo>
                <a:lnTo>
                  <a:pt x="78" y="31"/>
                </a:lnTo>
                <a:lnTo>
                  <a:pt x="103" y="31"/>
                </a:lnTo>
                <a:lnTo>
                  <a:pt x="134" y="0"/>
                </a:lnTo>
                <a:lnTo>
                  <a:pt x="165" y="46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0" name="Freeform 129"/>
          <p:cNvSpPr>
            <a:spLocks noChangeAspect="1"/>
          </p:cNvSpPr>
          <p:nvPr/>
        </p:nvSpPr>
        <p:spPr bwMode="auto">
          <a:xfrm>
            <a:off x="1781661" y="5120508"/>
            <a:ext cx="353317" cy="308544"/>
          </a:xfrm>
          <a:custGeom>
            <a:avLst/>
            <a:gdLst>
              <a:gd name="T0" fmla="*/ 139291 w 199"/>
              <a:gd name="T1" fmla="*/ 95587 h 159"/>
              <a:gd name="T2" fmla="*/ 133527 w 199"/>
              <a:gd name="T3" fmla="*/ 95587 h 159"/>
              <a:gd name="T4" fmla="*/ 122960 w 199"/>
              <a:gd name="T5" fmla="*/ 121282 h 159"/>
              <a:gd name="T6" fmla="*/ 22094 w 199"/>
              <a:gd name="T7" fmla="*/ 121282 h 159"/>
              <a:gd name="T8" fmla="*/ 5764 w 199"/>
              <a:gd name="T9" fmla="*/ 127449 h 159"/>
              <a:gd name="T10" fmla="*/ 0 w 199"/>
              <a:gd name="T11" fmla="*/ 95587 h 159"/>
              <a:gd name="T12" fmla="*/ 5764 w 199"/>
              <a:gd name="T13" fmla="*/ 76059 h 159"/>
              <a:gd name="T14" fmla="*/ 5764 w 199"/>
              <a:gd name="T15" fmla="*/ 69892 h 159"/>
              <a:gd name="T16" fmla="*/ 5764 w 199"/>
              <a:gd name="T17" fmla="*/ 57558 h 159"/>
              <a:gd name="T18" fmla="*/ 22094 w 199"/>
              <a:gd name="T19" fmla="*/ 5139 h 159"/>
              <a:gd name="T20" fmla="*/ 49953 w 199"/>
              <a:gd name="T21" fmla="*/ 0 h 159"/>
              <a:gd name="T22" fmla="*/ 67244 w 199"/>
              <a:gd name="T23" fmla="*/ 0 h 159"/>
              <a:gd name="T24" fmla="*/ 77811 w 199"/>
              <a:gd name="T25" fmla="*/ 5139 h 159"/>
              <a:gd name="T26" fmla="*/ 139291 w 199"/>
              <a:gd name="T27" fmla="*/ 5139 h 159"/>
              <a:gd name="T28" fmla="*/ 139291 w 199"/>
              <a:gd name="T29" fmla="*/ 95587 h 15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99" h="159">
                <a:moveTo>
                  <a:pt x="199" y="119"/>
                </a:moveTo>
                <a:lnTo>
                  <a:pt x="191" y="119"/>
                </a:lnTo>
                <a:lnTo>
                  <a:pt x="175" y="151"/>
                </a:lnTo>
                <a:lnTo>
                  <a:pt x="32" y="151"/>
                </a:lnTo>
                <a:lnTo>
                  <a:pt x="8" y="159"/>
                </a:lnTo>
                <a:lnTo>
                  <a:pt x="0" y="119"/>
                </a:lnTo>
                <a:lnTo>
                  <a:pt x="8" y="95"/>
                </a:lnTo>
                <a:lnTo>
                  <a:pt x="8" y="87"/>
                </a:lnTo>
                <a:lnTo>
                  <a:pt x="8" y="72"/>
                </a:lnTo>
                <a:lnTo>
                  <a:pt x="32" y="7"/>
                </a:lnTo>
                <a:lnTo>
                  <a:pt x="72" y="0"/>
                </a:lnTo>
                <a:lnTo>
                  <a:pt x="96" y="0"/>
                </a:lnTo>
                <a:lnTo>
                  <a:pt x="111" y="7"/>
                </a:lnTo>
                <a:lnTo>
                  <a:pt x="199" y="7"/>
                </a:lnTo>
                <a:lnTo>
                  <a:pt x="199" y="119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130"/>
          <p:cNvSpPr>
            <a:spLocks noChangeAspect="1"/>
          </p:cNvSpPr>
          <p:nvPr/>
        </p:nvSpPr>
        <p:spPr bwMode="auto">
          <a:xfrm>
            <a:off x="659881" y="3907305"/>
            <a:ext cx="633025" cy="242640"/>
          </a:xfrm>
          <a:custGeom>
            <a:avLst/>
            <a:gdLst>
              <a:gd name="T0" fmla="*/ 0 w 355"/>
              <a:gd name="T1" fmla="*/ 0 h 126"/>
              <a:gd name="T2" fmla="*/ 189252 w 355"/>
              <a:gd name="T3" fmla="*/ 0 h 126"/>
              <a:gd name="T4" fmla="*/ 251049 w 355"/>
              <a:gd name="T5" fmla="*/ 0 h 126"/>
              <a:gd name="T6" fmla="*/ 223047 w 355"/>
              <a:gd name="T7" fmla="*/ 73051 h 126"/>
              <a:gd name="T8" fmla="*/ 178631 w 355"/>
              <a:gd name="T9" fmla="*/ 73051 h 126"/>
              <a:gd name="T10" fmla="*/ 178631 w 355"/>
              <a:gd name="T11" fmla="*/ 98416 h 126"/>
              <a:gd name="T12" fmla="*/ 17380 w 355"/>
              <a:gd name="T13" fmla="*/ 98416 h 126"/>
              <a:gd name="T14" fmla="*/ 0 w 355"/>
              <a:gd name="T15" fmla="*/ 0 h 1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5" h="126">
                <a:moveTo>
                  <a:pt x="0" y="0"/>
                </a:moveTo>
                <a:lnTo>
                  <a:pt x="268" y="0"/>
                </a:lnTo>
                <a:lnTo>
                  <a:pt x="355" y="0"/>
                </a:lnTo>
                <a:lnTo>
                  <a:pt x="316" y="94"/>
                </a:lnTo>
                <a:lnTo>
                  <a:pt x="253" y="94"/>
                </a:lnTo>
                <a:lnTo>
                  <a:pt x="253" y="126"/>
                </a:lnTo>
                <a:lnTo>
                  <a:pt x="24" y="126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131"/>
          <p:cNvSpPr>
            <a:spLocks noChangeAspect="1"/>
          </p:cNvSpPr>
          <p:nvPr/>
        </p:nvSpPr>
        <p:spPr bwMode="auto">
          <a:xfrm>
            <a:off x="2932885" y="6201907"/>
            <a:ext cx="409258" cy="410391"/>
          </a:xfrm>
          <a:custGeom>
            <a:avLst/>
            <a:gdLst>
              <a:gd name="T0" fmla="*/ 133059 w 230"/>
              <a:gd name="T1" fmla="*/ 75905 h 212"/>
              <a:gd name="T2" fmla="*/ 115828 w 230"/>
              <a:gd name="T3" fmla="*/ 88214 h 212"/>
              <a:gd name="T4" fmla="*/ 159862 w 230"/>
              <a:gd name="T5" fmla="*/ 137450 h 212"/>
              <a:gd name="T6" fmla="*/ 148375 w 230"/>
              <a:gd name="T7" fmla="*/ 143604 h 212"/>
              <a:gd name="T8" fmla="*/ 154118 w 230"/>
              <a:gd name="T9" fmla="*/ 156939 h 212"/>
              <a:gd name="T10" fmla="*/ 137845 w 230"/>
              <a:gd name="T11" fmla="*/ 169248 h 212"/>
              <a:gd name="T12" fmla="*/ 133059 w 230"/>
              <a:gd name="T13" fmla="*/ 169248 h 212"/>
              <a:gd name="T14" fmla="*/ 126358 w 230"/>
              <a:gd name="T15" fmla="*/ 156939 h 212"/>
              <a:gd name="T16" fmla="*/ 5744 w 230"/>
              <a:gd name="T17" fmla="*/ 169248 h 212"/>
              <a:gd name="T18" fmla="*/ 5744 w 230"/>
              <a:gd name="T19" fmla="*/ 68725 h 212"/>
              <a:gd name="T20" fmla="*/ 0 w 230"/>
              <a:gd name="T21" fmla="*/ 68725 h 212"/>
              <a:gd name="T22" fmla="*/ 44034 w 230"/>
              <a:gd name="T23" fmla="*/ 12309 h 212"/>
              <a:gd name="T24" fmla="*/ 60307 w 230"/>
              <a:gd name="T25" fmla="*/ 0 h 212"/>
              <a:gd name="T26" fmla="*/ 133059 w 230"/>
              <a:gd name="T27" fmla="*/ 75905 h 2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30" h="212">
                <a:moveTo>
                  <a:pt x="191" y="95"/>
                </a:moveTo>
                <a:lnTo>
                  <a:pt x="166" y="110"/>
                </a:lnTo>
                <a:lnTo>
                  <a:pt x="230" y="172"/>
                </a:lnTo>
                <a:lnTo>
                  <a:pt x="214" y="180"/>
                </a:lnTo>
                <a:lnTo>
                  <a:pt x="222" y="196"/>
                </a:lnTo>
                <a:lnTo>
                  <a:pt x="198" y="212"/>
                </a:lnTo>
                <a:lnTo>
                  <a:pt x="191" y="212"/>
                </a:lnTo>
                <a:lnTo>
                  <a:pt x="182" y="196"/>
                </a:lnTo>
                <a:lnTo>
                  <a:pt x="8" y="212"/>
                </a:lnTo>
                <a:lnTo>
                  <a:pt x="8" y="86"/>
                </a:lnTo>
                <a:lnTo>
                  <a:pt x="0" y="86"/>
                </a:lnTo>
                <a:lnTo>
                  <a:pt x="64" y="16"/>
                </a:lnTo>
                <a:lnTo>
                  <a:pt x="87" y="0"/>
                </a:lnTo>
                <a:lnTo>
                  <a:pt x="191" y="9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132"/>
          <p:cNvSpPr>
            <a:spLocks noChangeAspect="1"/>
          </p:cNvSpPr>
          <p:nvPr/>
        </p:nvSpPr>
        <p:spPr bwMode="auto">
          <a:xfrm>
            <a:off x="3030045" y="4725093"/>
            <a:ext cx="506421" cy="455326"/>
          </a:xfrm>
          <a:custGeom>
            <a:avLst/>
            <a:gdLst>
              <a:gd name="T0" fmla="*/ 111862 w 283"/>
              <a:gd name="T1" fmla="*/ 188615 h 234"/>
              <a:gd name="T2" fmla="*/ 50145 w 283"/>
              <a:gd name="T3" fmla="*/ 169032 h 234"/>
              <a:gd name="T4" fmla="*/ 0 w 283"/>
              <a:gd name="T5" fmla="*/ 175216 h 234"/>
              <a:gd name="T6" fmla="*/ 5786 w 283"/>
              <a:gd name="T7" fmla="*/ 38135 h 234"/>
              <a:gd name="T8" fmla="*/ 122469 w 283"/>
              <a:gd name="T9" fmla="*/ 0 h 234"/>
              <a:gd name="T10" fmla="*/ 143684 w 283"/>
              <a:gd name="T11" fmla="*/ 38135 h 234"/>
              <a:gd name="T12" fmla="*/ 143684 w 283"/>
              <a:gd name="T13" fmla="*/ 50504 h 234"/>
              <a:gd name="T14" fmla="*/ 161042 w 283"/>
              <a:gd name="T15" fmla="*/ 50504 h 234"/>
              <a:gd name="T16" fmla="*/ 161042 w 283"/>
              <a:gd name="T17" fmla="*/ 69056 h 234"/>
              <a:gd name="T18" fmla="*/ 177436 w 283"/>
              <a:gd name="T19" fmla="*/ 50504 h 234"/>
              <a:gd name="T20" fmla="*/ 183222 w 283"/>
              <a:gd name="T21" fmla="*/ 76271 h 234"/>
              <a:gd name="T22" fmla="*/ 199615 w 283"/>
              <a:gd name="T23" fmla="*/ 87608 h 234"/>
              <a:gd name="T24" fmla="*/ 199615 w 283"/>
              <a:gd name="T25" fmla="*/ 101007 h 234"/>
              <a:gd name="T26" fmla="*/ 138863 w 283"/>
              <a:gd name="T27" fmla="*/ 138112 h 234"/>
              <a:gd name="T28" fmla="*/ 133077 w 283"/>
              <a:gd name="T29" fmla="*/ 169032 h 234"/>
              <a:gd name="T30" fmla="*/ 111862 w 283"/>
              <a:gd name="T31" fmla="*/ 188615 h 23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3" h="234">
                <a:moveTo>
                  <a:pt x="158" y="234"/>
                </a:moveTo>
                <a:lnTo>
                  <a:pt x="71" y="210"/>
                </a:lnTo>
                <a:lnTo>
                  <a:pt x="0" y="218"/>
                </a:lnTo>
                <a:lnTo>
                  <a:pt x="8" y="47"/>
                </a:lnTo>
                <a:lnTo>
                  <a:pt x="173" y="0"/>
                </a:lnTo>
                <a:lnTo>
                  <a:pt x="204" y="47"/>
                </a:lnTo>
                <a:lnTo>
                  <a:pt x="204" y="63"/>
                </a:lnTo>
                <a:lnTo>
                  <a:pt x="228" y="63"/>
                </a:lnTo>
                <a:lnTo>
                  <a:pt x="228" y="86"/>
                </a:lnTo>
                <a:lnTo>
                  <a:pt x="252" y="63"/>
                </a:lnTo>
                <a:lnTo>
                  <a:pt x="260" y="94"/>
                </a:lnTo>
                <a:lnTo>
                  <a:pt x="283" y="109"/>
                </a:lnTo>
                <a:lnTo>
                  <a:pt x="283" y="125"/>
                </a:lnTo>
                <a:lnTo>
                  <a:pt x="197" y="171"/>
                </a:lnTo>
                <a:lnTo>
                  <a:pt x="189" y="210"/>
                </a:lnTo>
                <a:lnTo>
                  <a:pt x="158" y="23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133"/>
          <p:cNvSpPr>
            <a:spLocks noChangeAspect="1"/>
          </p:cNvSpPr>
          <p:nvPr/>
        </p:nvSpPr>
        <p:spPr bwMode="auto">
          <a:xfrm>
            <a:off x="1001420" y="6774059"/>
            <a:ext cx="306208" cy="293565"/>
          </a:xfrm>
          <a:custGeom>
            <a:avLst/>
            <a:gdLst>
              <a:gd name="T0" fmla="*/ 11456 w 174"/>
              <a:gd name="T1" fmla="*/ 50371 h 150"/>
              <a:gd name="T2" fmla="*/ 16230 w 174"/>
              <a:gd name="T3" fmla="*/ 50371 h 150"/>
              <a:gd name="T4" fmla="*/ 16230 w 174"/>
              <a:gd name="T5" fmla="*/ 45231 h 150"/>
              <a:gd name="T6" fmla="*/ 32459 w 174"/>
              <a:gd name="T7" fmla="*/ 25700 h 150"/>
              <a:gd name="T8" fmla="*/ 32459 w 174"/>
              <a:gd name="T9" fmla="*/ 19532 h 150"/>
              <a:gd name="T10" fmla="*/ 43916 w 174"/>
              <a:gd name="T11" fmla="*/ 19532 h 150"/>
              <a:gd name="T12" fmla="*/ 43916 w 174"/>
              <a:gd name="T13" fmla="*/ 0 h 150"/>
              <a:gd name="T14" fmla="*/ 54417 w 174"/>
              <a:gd name="T15" fmla="*/ 6168 h 150"/>
              <a:gd name="T16" fmla="*/ 98333 w 174"/>
              <a:gd name="T17" fmla="*/ 6168 h 150"/>
              <a:gd name="T18" fmla="*/ 86877 w 174"/>
              <a:gd name="T19" fmla="*/ 19532 h 150"/>
              <a:gd name="T20" fmla="*/ 120291 w 174"/>
              <a:gd name="T21" fmla="*/ 30839 h 150"/>
              <a:gd name="T22" fmla="*/ 120291 w 174"/>
              <a:gd name="T23" fmla="*/ 120274 h 150"/>
              <a:gd name="T24" fmla="*/ 98333 w 174"/>
              <a:gd name="T25" fmla="*/ 120274 h 150"/>
              <a:gd name="T26" fmla="*/ 0 w 174"/>
              <a:gd name="T27" fmla="*/ 120274 h 150"/>
              <a:gd name="T28" fmla="*/ 11456 w 174"/>
              <a:gd name="T29" fmla="*/ 50371 h 15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74" h="150">
                <a:moveTo>
                  <a:pt x="16" y="63"/>
                </a:moveTo>
                <a:lnTo>
                  <a:pt x="24" y="63"/>
                </a:lnTo>
                <a:lnTo>
                  <a:pt x="24" y="56"/>
                </a:lnTo>
                <a:lnTo>
                  <a:pt x="47" y="32"/>
                </a:lnTo>
                <a:lnTo>
                  <a:pt x="47" y="24"/>
                </a:lnTo>
                <a:lnTo>
                  <a:pt x="63" y="24"/>
                </a:lnTo>
                <a:lnTo>
                  <a:pt x="63" y="0"/>
                </a:lnTo>
                <a:lnTo>
                  <a:pt x="79" y="8"/>
                </a:lnTo>
                <a:lnTo>
                  <a:pt x="142" y="8"/>
                </a:lnTo>
                <a:lnTo>
                  <a:pt x="126" y="24"/>
                </a:lnTo>
                <a:lnTo>
                  <a:pt x="174" y="39"/>
                </a:lnTo>
                <a:lnTo>
                  <a:pt x="174" y="150"/>
                </a:lnTo>
                <a:lnTo>
                  <a:pt x="142" y="150"/>
                </a:lnTo>
                <a:lnTo>
                  <a:pt x="0" y="150"/>
                </a:lnTo>
                <a:lnTo>
                  <a:pt x="16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134"/>
          <p:cNvSpPr>
            <a:spLocks noChangeAspect="1"/>
          </p:cNvSpPr>
          <p:nvPr/>
        </p:nvSpPr>
        <p:spPr bwMode="auto">
          <a:xfrm>
            <a:off x="2894607" y="2682119"/>
            <a:ext cx="694856" cy="377441"/>
          </a:xfrm>
          <a:custGeom>
            <a:avLst/>
            <a:gdLst>
              <a:gd name="T0" fmla="*/ 273176 w 392"/>
              <a:gd name="T1" fmla="*/ 0 h 195"/>
              <a:gd name="T2" fmla="*/ 256881 w 392"/>
              <a:gd name="T3" fmla="*/ 24655 h 195"/>
              <a:gd name="T4" fmla="*/ 268384 w 392"/>
              <a:gd name="T5" fmla="*/ 36983 h 195"/>
              <a:gd name="T6" fmla="*/ 246338 w 392"/>
              <a:gd name="T7" fmla="*/ 36983 h 195"/>
              <a:gd name="T8" fmla="*/ 224292 w 392"/>
              <a:gd name="T9" fmla="*/ 62666 h 195"/>
              <a:gd name="T10" fmla="*/ 207997 w 392"/>
              <a:gd name="T11" fmla="*/ 67802 h 195"/>
              <a:gd name="T12" fmla="*/ 191703 w 392"/>
              <a:gd name="T13" fmla="*/ 87321 h 195"/>
              <a:gd name="T14" fmla="*/ 191703 w 392"/>
              <a:gd name="T15" fmla="*/ 93485 h 195"/>
              <a:gd name="T16" fmla="*/ 169657 w 392"/>
              <a:gd name="T17" fmla="*/ 105813 h 195"/>
              <a:gd name="T18" fmla="*/ 164864 w 392"/>
              <a:gd name="T19" fmla="*/ 118140 h 195"/>
              <a:gd name="T20" fmla="*/ 164864 w 392"/>
              <a:gd name="T21" fmla="*/ 136632 h 195"/>
              <a:gd name="T22" fmla="*/ 147611 w 392"/>
              <a:gd name="T23" fmla="*/ 143823 h 195"/>
              <a:gd name="T24" fmla="*/ 147611 w 392"/>
              <a:gd name="T25" fmla="*/ 156151 h 195"/>
              <a:gd name="T26" fmla="*/ 108312 w 392"/>
              <a:gd name="T27" fmla="*/ 136632 h 195"/>
              <a:gd name="T28" fmla="*/ 88183 w 392"/>
              <a:gd name="T29" fmla="*/ 156151 h 195"/>
              <a:gd name="T30" fmla="*/ 65179 w 392"/>
              <a:gd name="T31" fmla="*/ 143823 h 195"/>
              <a:gd name="T32" fmla="*/ 44092 w 392"/>
              <a:gd name="T33" fmla="*/ 136632 h 195"/>
              <a:gd name="T34" fmla="*/ 44092 w 392"/>
              <a:gd name="T35" fmla="*/ 118140 h 195"/>
              <a:gd name="T36" fmla="*/ 26838 w 392"/>
              <a:gd name="T37" fmla="*/ 93485 h 195"/>
              <a:gd name="T38" fmla="*/ 0 w 392"/>
              <a:gd name="T39" fmla="*/ 93485 h 195"/>
              <a:gd name="T40" fmla="*/ 0 w 392"/>
              <a:gd name="T41" fmla="*/ 67802 h 195"/>
              <a:gd name="T42" fmla="*/ 16295 w 392"/>
              <a:gd name="T43" fmla="*/ 43147 h 195"/>
              <a:gd name="T44" fmla="*/ 26838 w 392"/>
              <a:gd name="T45" fmla="*/ 43147 h 195"/>
              <a:gd name="T46" fmla="*/ 26838 w 392"/>
              <a:gd name="T47" fmla="*/ 36983 h 195"/>
              <a:gd name="T48" fmla="*/ 54635 w 392"/>
              <a:gd name="T49" fmla="*/ 24655 h 195"/>
              <a:gd name="T50" fmla="*/ 54635 w 392"/>
              <a:gd name="T51" fmla="*/ 0 h 195"/>
              <a:gd name="T52" fmla="*/ 273176 w 392"/>
              <a:gd name="T53" fmla="*/ 0 h 19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2" h="195">
                <a:moveTo>
                  <a:pt x="392" y="0"/>
                </a:moveTo>
                <a:lnTo>
                  <a:pt x="369" y="31"/>
                </a:lnTo>
                <a:lnTo>
                  <a:pt x="385" y="46"/>
                </a:lnTo>
                <a:lnTo>
                  <a:pt x="353" y="46"/>
                </a:lnTo>
                <a:lnTo>
                  <a:pt x="322" y="78"/>
                </a:lnTo>
                <a:lnTo>
                  <a:pt x="299" y="85"/>
                </a:lnTo>
                <a:lnTo>
                  <a:pt x="275" y="109"/>
                </a:lnTo>
                <a:lnTo>
                  <a:pt x="275" y="117"/>
                </a:lnTo>
                <a:lnTo>
                  <a:pt x="243" y="132"/>
                </a:lnTo>
                <a:lnTo>
                  <a:pt x="236" y="148"/>
                </a:lnTo>
                <a:lnTo>
                  <a:pt x="236" y="171"/>
                </a:lnTo>
                <a:lnTo>
                  <a:pt x="212" y="179"/>
                </a:lnTo>
                <a:lnTo>
                  <a:pt x="212" y="195"/>
                </a:lnTo>
                <a:lnTo>
                  <a:pt x="156" y="171"/>
                </a:lnTo>
                <a:lnTo>
                  <a:pt x="126" y="195"/>
                </a:lnTo>
                <a:lnTo>
                  <a:pt x="94" y="179"/>
                </a:lnTo>
                <a:lnTo>
                  <a:pt x="63" y="171"/>
                </a:lnTo>
                <a:lnTo>
                  <a:pt x="63" y="148"/>
                </a:lnTo>
                <a:lnTo>
                  <a:pt x="39" y="117"/>
                </a:lnTo>
                <a:lnTo>
                  <a:pt x="0" y="117"/>
                </a:lnTo>
                <a:lnTo>
                  <a:pt x="0" y="85"/>
                </a:lnTo>
                <a:lnTo>
                  <a:pt x="23" y="54"/>
                </a:lnTo>
                <a:lnTo>
                  <a:pt x="39" y="54"/>
                </a:lnTo>
                <a:lnTo>
                  <a:pt x="39" y="46"/>
                </a:lnTo>
                <a:lnTo>
                  <a:pt x="78" y="31"/>
                </a:lnTo>
                <a:lnTo>
                  <a:pt x="78" y="0"/>
                </a:lnTo>
                <a:lnTo>
                  <a:pt x="392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135"/>
          <p:cNvSpPr>
            <a:spLocks noChangeAspect="1"/>
          </p:cNvSpPr>
          <p:nvPr/>
        </p:nvSpPr>
        <p:spPr bwMode="auto">
          <a:xfrm>
            <a:off x="1251686" y="6848949"/>
            <a:ext cx="529975" cy="443343"/>
          </a:xfrm>
          <a:custGeom>
            <a:avLst/>
            <a:gdLst>
              <a:gd name="T0" fmla="*/ 152580 w 300"/>
              <a:gd name="T1" fmla="*/ 164625 h 228"/>
              <a:gd name="T2" fmla="*/ 147812 w 300"/>
              <a:gd name="T3" fmla="*/ 170799 h 228"/>
              <a:gd name="T4" fmla="*/ 65800 w 300"/>
              <a:gd name="T5" fmla="*/ 183146 h 228"/>
              <a:gd name="T6" fmla="*/ 5722 w 300"/>
              <a:gd name="T7" fmla="*/ 183146 h 228"/>
              <a:gd name="T8" fmla="*/ 5722 w 300"/>
              <a:gd name="T9" fmla="*/ 145076 h 228"/>
              <a:gd name="T10" fmla="*/ 0 w 300"/>
              <a:gd name="T11" fmla="*/ 145076 h 228"/>
              <a:gd name="T12" fmla="*/ 5722 w 300"/>
              <a:gd name="T13" fmla="*/ 120382 h 228"/>
              <a:gd name="T14" fmla="*/ 0 w 300"/>
              <a:gd name="T15" fmla="*/ 120382 h 228"/>
              <a:gd name="T16" fmla="*/ 0 w 300"/>
              <a:gd name="T17" fmla="*/ 88486 h 228"/>
              <a:gd name="T18" fmla="*/ 21933 w 300"/>
              <a:gd name="T19" fmla="*/ 88486 h 228"/>
              <a:gd name="T20" fmla="*/ 21933 w 300"/>
              <a:gd name="T21" fmla="*/ 0 h 228"/>
              <a:gd name="T22" fmla="*/ 147812 w 300"/>
              <a:gd name="T23" fmla="*/ 0 h 228"/>
              <a:gd name="T24" fmla="*/ 169746 w 300"/>
              <a:gd name="T25" fmla="*/ 0 h 228"/>
              <a:gd name="T26" fmla="*/ 169746 w 300"/>
              <a:gd name="T27" fmla="*/ 88486 h 228"/>
              <a:gd name="T28" fmla="*/ 190725 w 300"/>
              <a:gd name="T29" fmla="*/ 88486 h 228"/>
              <a:gd name="T30" fmla="*/ 190725 w 300"/>
              <a:gd name="T31" fmla="*/ 108035 h 228"/>
              <a:gd name="T32" fmla="*/ 206937 w 300"/>
              <a:gd name="T33" fmla="*/ 145076 h 228"/>
              <a:gd name="T34" fmla="*/ 196447 w 300"/>
              <a:gd name="T35" fmla="*/ 170799 h 228"/>
              <a:gd name="T36" fmla="*/ 152580 w 300"/>
              <a:gd name="T37" fmla="*/ 164625 h 2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00" h="228">
                <a:moveTo>
                  <a:pt x="221" y="205"/>
                </a:moveTo>
                <a:lnTo>
                  <a:pt x="214" y="212"/>
                </a:lnTo>
                <a:lnTo>
                  <a:pt x="95" y="228"/>
                </a:lnTo>
                <a:lnTo>
                  <a:pt x="8" y="228"/>
                </a:lnTo>
                <a:lnTo>
                  <a:pt x="8" y="181"/>
                </a:lnTo>
                <a:lnTo>
                  <a:pt x="0" y="181"/>
                </a:lnTo>
                <a:lnTo>
                  <a:pt x="8" y="150"/>
                </a:lnTo>
                <a:lnTo>
                  <a:pt x="0" y="150"/>
                </a:lnTo>
                <a:lnTo>
                  <a:pt x="0" y="110"/>
                </a:lnTo>
                <a:lnTo>
                  <a:pt x="32" y="110"/>
                </a:lnTo>
                <a:lnTo>
                  <a:pt x="32" y="0"/>
                </a:lnTo>
                <a:lnTo>
                  <a:pt x="214" y="0"/>
                </a:lnTo>
                <a:lnTo>
                  <a:pt x="246" y="0"/>
                </a:lnTo>
                <a:lnTo>
                  <a:pt x="246" y="110"/>
                </a:lnTo>
                <a:lnTo>
                  <a:pt x="277" y="110"/>
                </a:lnTo>
                <a:lnTo>
                  <a:pt x="277" y="134"/>
                </a:lnTo>
                <a:lnTo>
                  <a:pt x="300" y="181"/>
                </a:lnTo>
                <a:lnTo>
                  <a:pt x="285" y="212"/>
                </a:lnTo>
                <a:lnTo>
                  <a:pt x="221" y="20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136"/>
          <p:cNvSpPr>
            <a:spLocks noChangeAspect="1"/>
          </p:cNvSpPr>
          <p:nvPr/>
        </p:nvSpPr>
        <p:spPr bwMode="auto">
          <a:xfrm>
            <a:off x="4525752" y="4653200"/>
            <a:ext cx="656581" cy="440349"/>
          </a:xfrm>
          <a:custGeom>
            <a:avLst/>
            <a:gdLst>
              <a:gd name="T0" fmla="*/ 187413 w 369"/>
              <a:gd name="T1" fmla="*/ 30867 h 228"/>
              <a:gd name="T2" fmla="*/ 214324 w 369"/>
              <a:gd name="T3" fmla="*/ 51445 h 228"/>
              <a:gd name="T4" fmla="*/ 220090 w 369"/>
              <a:gd name="T5" fmla="*/ 68937 h 228"/>
              <a:gd name="T6" fmla="*/ 208557 w 369"/>
              <a:gd name="T7" fmla="*/ 68937 h 228"/>
              <a:gd name="T8" fmla="*/ 220090 w 369"/>
              <a:gd name="T9" fmla="*/ 75110 h 228"/>
              <a:gd name="T10" fmla="*/ 208557 w 369"/>
              <a:gd name="T11" fmla="*/ 82313 h 228"/>
              <a:gd name="T12" fmla="*/ 214324 w 369"/>
              <a:gd name="T13" fmla="*/ 100833 h 228"/>
              <a:gd name="T14" fmla="*/ 208557 w 369"/>
              <a:gd name="T15" fmla="*/ 100833 h 228"/>
              <a:gd name="T16" fmla="*/ 236429 w 369"/>
              <a:gd name="T17" fmla="*/ 132729 h 228"/>
              <a:gd name="T18" fmla="*/ 252767 w 369"/>
              <a:gd name="T19" fmla="*/ 132729 h 228"/>
              <a:gd name="T20" fmla="*/ 247001 w 369"/>
              <a:gd name="T21" fmla="*/ 151249 h 228"/>
              <a:gd name="T22" fmla="*/ 258534 w 369"/>
              <a:gd name="T23" fmla="*/ 157423 h 228"/>
              <a:gd name="T24" fmla="*/ 252767 w 369"/>
              <a:gd name="T25" fmla="*/ 169770 h 228"/>
              <a:gd name="T26" fmla="*/ 230662 w 369"/>
              <a:gd name="T27" fmla="*/ 157423 h 228"/>
              <a:gd name="T28" fmla="*/ 187413 w 369"/>
              <a:gd name="T29" fmla="*/ 183146 h 228"/>
              <a:gd name="T30" fmla="*/ 148969 w 369"/>
              <a:gd name="T31" fmla="*/ 169770 h 228"/>
              <a:gd name="T32" fmla="*/ 132631 w 369"/>
              <a:gd name="T33" fmla="*/ 176972 h 228"/>
              <a:gd name="T34" fmla="*/ 87459 w 369"/>
              <a:gd name="T35" fmla="*/ 145076 h 228"/>
              <a:gd name="T36" fmla="*/ 44210 w 369"/>
              <a:gd name="T37" fmla="*/ 157423 h 228"/>
              <a:gd name="T38" fmla="*/ 0 w 369"/>
              <a:gd name="T39" fmla="*/ 132729 h 228"/>
              <a:gd name="T40" fmla="*/ 26911 w 369"/>
              <a:gd name="T41" fmla="*/ 107006 h 228"/>
              <a:gd name="T42" fmla="*/ 164347 w 369"/>
              <a:gd name="T43" fmla="*/ 0 h 228"/>
              <a:gd name="T44" fmla="*/ 187413 w 369"/>
              <a:gd name="T45" fmla="*/ 30867 h 22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69" h="228">
                <a:moveTo>
                  <a:pt x="267" y="39"/>
                </a:moveTo>
                <a:lnTo>
                  <a:pt x="306" y="64"/>
                </a:lnTo>
                <a:lnTo>
                  <a:pt x="314" y="86"/>
                </a:lnTo>
                <a:lnTo>
                  <a:pt x="298" y="86"/>
                </a:lnTo>
                <a:lnTo>
                  <a:pt x="314" y="94"/>
                </a:lnTo>
                <a:lnTo>
                  <a:pt x="298" y="103"/>
                </a:lnTo>
                <a:lnTo>
                  <a:pt x="306" y="125"/>
                </a:lnTo>
                <a:lnTo>
                  <a:pt x="298" y="125"/>
                </a:lnTo>
                <a:lnTo>
                  <a:pt x="338" y="165"/>
                </a:lnTo>
                <a:lnTo>
                  <a:pt x="361" y="165"/>
                </a:lnTo>
                <a:lnTo>
                  <a:pt x="353" y="188"/>
                </a:lnTo>
                <a:lnTo>
                  <a:pt x="369" y="196"/>
                </a:lnTo>
                <a:lnTo>
                  <a:pt x="361" y="211"/>
                </a:lnTo>
                <a:lnTo>
                  <a:pt x="329" y="196"/>
                </a:lnTo>
                <a:lnTo>
                  <a:pt x="267" y="228"/>
                </a:lnTo>
                <a:lnTo>
                  <a:pt x="212" y="211"/>
                </a:lnTo>
                <a:lnTo>
                  <a:pt x="189" y="220"/>
                </a:lnTo>
                <a:lnTo>
                  <a:pt x="125" y="181"/>
                </a:lnTo>
                <a:lnTo>
                  <a:pt x="63" y="196"/>
                </a:lnTo>
                <a:lnTo>
                  <a:pt x="0" y="165"/>
                </a:lnTo>
                <a:lnTo>
                  <a:pt x="39" y="133"/>
                </a:lnTo>
                <a:lnTo>
                  <a:pt x="235" y="0"/>
                </a:lnTo>
                <a:lnTo>
                  <a:pt x="267" y="39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137"/>
          <p:cNvSpPr>
            <a:spLocks noChangeAspect="1"/>
          </p:cNvSpPr>
          <p:nvPr/>
        </p:nvSpPr>
        <p:spPr bwMode="auto">
          <a:xfrm>
            <a:off x="2217417" y="4317697"/>
            <a:ext cx="335651" cy="368455"/>
          </a:xfrm>
          <a:custGeom>
            <a:avLst/>
            <a:gdLst>
              <a:gd name="T0" fmla="*/ 26901 w 188"/>
              <a:gd name="T1" fmla="*/ 88287 h 190"/>
              <a:gd name="T2" fmla="*/ 32665 w 188"/>
              <a:gd name="T3" fmla="*/ 100606 h 190"/>
              <a:gd name="T4" fmla="*/ 66291 w 188"/>
              <a:gd name="T5" fmla="*/ 37984 h 190"/>
              <a:gd name="T6" fmla="*/ 75898 w 188"/>
              <a:gd name="T7" fmla="*/ 19505 h 190"/>
              <a:gd name="T8" fmla="*/ 98956 w 188"/>
              <a:gd name="T9" fmla="*/ 0 h 190"/>
              <a:gd name="T10" fmla="*/ 131621 w 188"/>
              <a:gd name="T11" fmla="*/ 25665 h 190"/>
              <a:gd name="T12" fmla="*/ 120092 w 188"/>
              <a:gd name="T13" fmla="*/ 75968 h 190"/>
              <a:gd name="T14" fmla="*/ 71094 w 188"/>
              <a:gd name="T15" fmla="*/ 151936 h 190"/>
              <a:gd name="T16" fmla="*/ 66291 w 188"/>
              <a:gd name="T17" fmla="*/ 139617 h 190"/>
              <a:gd name="T18" fmla="*/ 26901 w 188"/>
              <a:gd name="T19" fmla="*/ 126271 h 190"/>
              <a:gd name="T20" fmla="*/ 0 w 188"/>
              <a:gd name="T21" fmla="*/ 88287 h 190"/>
              <a:gd name="T22" fmla="*/ 26901 w 188"/>
              <a:gd name="T23" fmla="*/ 88287 h 1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88" h="190">
                <a:moveTo>
                  <a:pt x="39" y="111"/>
                </a:moveTo>
                <a:lnTo>
                  <a:pt x="47" y="126"/>
                </a:lnTo>
                <a:lnTo>
                  <a:pt x="94" y="48"/>
                </a:lnTo>
                <a:lnTo>
                  <a:pt x="109" y="24"/>
                </a:lnTo>
                <a:lnTo>
                  <a:pt x="141" y="0"/>
                </a:lnTo>
                <a:lnTo>
                  <a:pt x="188" y="32"/>
                </a:lnTo>
                <a:lnTo>
                  <a:pt x="172" y="95"/>
                </a:lnTo>
                <a:lnTo>
                  <a:pt x="102" y="190"/>
                </a:lnTo>
                <a:lnTo>
                  <a:pt x="94" y="174"/>
                </a:lnTo>
                <a:lnTo>
                  <a:pt x="39" y="158"/>
                </a:lnTo>
                <a:lnTo>
                  <a:pt x="0" y="111"/>
                </a:lnTo>
                <a:lnTo>
                  <a:pt x="39" y="11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138"/>
          <p:cNvSpPr>
            <a:spLocks noChangeAspect="1"/>
          </p:cNvSpPr>
          <p:nvPr/>
        </p:nvSpPr>
        <p:spPr bwMode="auto">
          <a:xfrm>
            <a:off x="1914155" y="6186928"/>
            <a:ext cx="303262" cy="359468"/>
          </a:xfrm>
          <a:custGeom>
            <a:avLst/>
            <a:gdLst>
              <a:gd name="T0" fmla="*/ 86685 w 173"/>
              <a:gd name="T1" fmla="*/ 73578 h 187"/>
              <a:gd name="T2" fmla="*/ 102879 w 173"/>
              <a:gd name="T3" fmla="*/ 73578 h 187"/>
              <a:gd name="T4" fmla="*/ 102879 w 173"/>
              <a:gd name="T5" fmla="*/ 105258 h 187"/>
              <a:gd name="T6" fmla="*/ 119073 w 173"/>
              <a:gd name="T7" fmla="*/ 105258 h 187"/>
              <a:gd name="T8" fmla="*/ 119073 w 173"/>
              <a:gd name="T9" fmla="*/ 148178 h 187"/>
              <a:gd name="T10" fmla="*/ 0 w 173"/>
              <a:gd name="T11" fmla="*/ 142047 h 187"/>
              <a:gd name="T12" fmla="*/ 0 w 173"/>
              <a:gd name="T13" fmla="*/ 105258 h 187"/>
              <a:gd name="T14" fmla="*/ 5716 w 173"/>
              <a:gd name="T15" fmla="*/ 105258 h 187"/>
              <a:gd name="T16" fmla="*/ 5716 w 173"/>
              <a:gd name="T17" fmla="*/ 73578 h 187"/>
              <a:gd name="T18" fmla="*/ 16194 w 173"/>
              <a:gd name="T19" fmla="*/ 73578 h 187"/>
              <a:gd name="T20" fmla="*/ 16194 w 173"/>
              <a:gd name="T21" fmla="*/ 5110 h 187"/>
              <a:gd name="T22" fmla="*/ 26672 w 173"/>
              <a:gd name="T23" fmla="*/ 0 h 187"/>
              <a:gd name="T24" fmla="*/ 38103 w 173"/>
              <a:gd name="T25" fmla="*/ 24526 h 187"/>
              <a:gd name="T26" fmla="*/ 48582 w 173"/>
              <a:gd name="T27" fmla="*/ 18395 h 187"/>
              <a:gd name="T28" fmla="*/ 48582 w 173"/>
              <a:gd name="T29" fmla="*/ 24526 h 187"/>
              <a:gd name="T30" fmla="*/ 86685 w 173"/>
              <a:gd name="T31" fmla="*/ 24526 h 187"/>
              <a:gd name="T32" fmla="*/ 86685 w 173"/>
              <a:gd name="T33" fmla="*/ 73578 h 18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73" h="187">
                <a:moveTo>
                  <a:pt x="126" y="93"/>
                </a:moveTo>
                <a:lnTo>
                  <a:pt x="149" y="93"/>
                </a:lnTo>
                <a:lnTo>
                  <a:pt x="149" y="133"/>
                </a:lnTo>
                <a:lnTo>
                  <a:pt x="173" y="133"/>
                </a:lnTo>
                <a:lnTo>
                  <a:pt x="173" y="187"/>
                </a:lnTo>
                <a:lnTo>
                  <a:pt x="0" y="179"/>
                </a:lnTo>
                <a:lnTo>
                  <a:pt x="0" y="133"/>
                </a:lnTo>
                <a:lnTo>
                  <a:pt x="8" y="133"/>
                </a:lnTo>
                <a:lnTo>
                  <a:pt x="8" y="93"/>
                </a:lnTo>
                <a:lnTo>
                  <a:pt x="23" y="93"/>
                </a:lnTo>
                <a:lnTo>
                  <a:pt x="23" y="7"/>
                </a:lnTo>
                <a:lnTo>
                  <a:pt x="39" y="0"/>
                </a:lnTo>
                <a:lnTo>
                  <a:pt x="55" y="31"/>
                </a:lnTo>
                <a:lnTo>
                  <a:pt x="71" y="23"/>
                </a:lnTo>
                <a:lnTo>
                  <a:pt x="71" y="31"/>
                </a:lnTo>
                <a:lnTo>
                  <a:pt x="126" y="31"/>
                </a:lnTo>
                <a:lnTo>
                  <a:pt x="126" y="9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139"/>
          <p:cNvSpPr>
            <a:spLocks noChangeAspect="1"/>
          </p:cNvSpPr>
          <p:nvPr/>
        </p:nvSpPr>
        <p:spPr bwMode="auto">
          <a:xfrm>
            <a:off x="5144057" y="5348170"/>
            <a:ext cx="606527" cy="760873"/>
          </a:xfrm>
          <a:custGeom>
            <a:avLst/>
            <a:gdLst>
              <a:gd name="T0" fmla="*/ 181551 w 339"/>
              <a:gd name="T1" fmla="*/ 12314 h 393"/>
              <a:gd name="T2" fmla="*/ 176748 w 339"/>
              <a:gd name="T3" fmla="*/ 50282 h 393"/>
              <a:gd name="T4" fmla="*/ 193078 w 339"/>
              <a:gd name="T5" fmla="*/ 81067 h 393"/>
              <a:gd name="T6" fmla="*/ 198842 w 339"/>
              <a:gd name="T7" fmla="*/ 81067 h 393"/>
              <a:gd name="T8" fmla="*/ 193078 w 339"/>
              <a:gd name="T9" fmla="*/ 88251 h 393"/>
              <a:gd name="T10" fmla="*/ 198842 w 339"/>
              <a:gd name="T11" fmla="*/ 100565 h 393"/>
              <a:gd name="T12" fmla="*/ 198842 w 339"/>
              <a:gd name="T13" fmla="*/ 106722 h 393"/>
              <a:gd name="T14" fmla="*/ 215171 w 339"/>
              <a:gd name="T15" fmla="*/ 119036 h 393"/>
              <a:gd name="T16" fmla="*/ 215171 w 339"/>
              <a:gd name="T17" fmla="*/ 144690 h 393"/>
              <a:gd name="T18" fmla="*/ 220935 w 339"/>
              <a:gd name="T19" fmla="*/ 149821 h 393"/>
              <a:gd name="T20" fmla="*/ 215171 w 339"/>
              <a:gd name="T21" fmla="*/ 149821 h 393"/>
              <a:gd name="T22" fmla="*/ 225738 w 339"/>
              <a:gd name="T23" fmla="*/ 169318 h 393"/>
              <a:gd name="T24" fmla="*/ 215171 w 339"/>
              <a:gd name="T25" fmla="*/ 182658 h 393"/>
              <a:gd name="T26" fmla="*/ 225738 w 339"/>
              <a:gd name="T27" fmla="*/ 200103 h 393"/>
              <a:gd name="T28" fmla="*/ 225738 w 339"/>
              <a:gd name="T29" fmla="*/ 218574 h 393"/>
              <a:gd name="T30" fmla="*/ 220935 w 339"/>
              <a:gd name="T31" fmla="*/ 232941 h 393"/>
              <a:gd name="T32" fmla="*/ 237265 w 339"/>
              <a:gd name="T33" fmla="*/ 250386 h 393"/>
              <a:gd name="T34" fmla="*/ 159457 w 339"/>
              <a:gd name="T35" fmla="*/ 301694 h 393"/>
              <a:gd name="T36" fmla="*/ 154655 w 339"/>
              <a:gd name="T37" fmla="*/ 314008 h 393"/>
              <a:gd name="T38" fmla="*/ 76847 w 339"/>
              <a:gd name="T39" fmla="*/ 276040 h 393"/>
              <a:gd name="T40" fmla="*/ 26896 w 339"/>
              <a:gd name="T41" fmla="*/ 218574 h 393"/>
              <a:gd name="T42" fmla="*/ 4803 w 339"/>
              <a:gd name="T43" fmla="*/ 218574 h 393"/>
              <a:gd name="T44" fmla="*/ 0 w 339"/>
              <a:gd name="T45" fmla="*/ 200103 h 393"/>
              <a:gd name="T46" fmla="*/ 48990 w 339"/>
              <a:gd name="T47" fmla="*/ 74910 h 393"/>
              <a:gd name="T48" fmla="*/ 154655 w 339"/>
              <a:gd name="T49" fmla="*/ 0 h 393"/>
              <a:gd name="T50" fmla="*/ 181551 w 339"/>
              <a:gd name="T51" fmla="*/ 12314 h 39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39" h="393">
                <a:moveTo>
                  <a:pt x="260" y="15"/>
                </a:moveTo>
                <a:lnTo>
                  <a:pt x="252" y="63"/>
                </a:lnTo>
                <a:lnTo>
                  <a:pt x="276" y="102"/>
                </a:lnTo>
                <a:lnTo>
                  <a:pt x="284" y="102"/>
                </a:lnTo>
                <a:lnTo>
                  <a:pt x="276" y="110"/>
                </a:lnTo>
                <a:lnTo>
                  <a:pt x="284" y="126"/>
                </a:lnTo>
                <a:lnTo>
                  <a:pt x="284" y="134"/>
                </a:lnTo>
                <a:lnTo>
                  <a:pt x="308" y="149"/>
                </a:lnTo>
                <a:lnTo>
                  <a:pt x="308" y="181"/>
                </a:lnTo>
                <a:lnTo>
                  <a:pt x="315" y="188"/>
                </a:lnTo>
                <a:lnTo>
                  <a:pt x="308" y="188"/>
                </a:lnTo>
                <a:lnTo>
                  <a:pt x="323" y="212"/>
                </a:lnTo>
                <a:lnTo>
                  <a:pt x="308" y="228"/>
                </a:lnTo>
                <a:lnTo>
                  <a:pt x="323" y="251"/>
                </a:lnTo>
                <a:lnTo>
                  <a:pt x="323" y="274"/>
                </a:lnTo>
                <a:lnTo>
                  <a:pt x="315" y="291"/>
                </a:lnTo>
                <a:lnTo>
                  <a:pt x="339" y="314"/>
                </a:lnTo>
                <a:lnTo>
                  <a:pt x="228" y="377"/>
                </a:lnTo>
                <a:lnTo>
                  <a:pt x="221" y="393"/>
                </a:lnTo>
                <a:lnTo>
                  <a:pt x="110" y="345"/>
                </a:lnTo>
                <a:lnTo>
                  <a:pt x="39" y="274"/>
                </a:lnTo>
                <a:lnTo>
                  <a:pt x="7" y="274"/>
                </a:lnTo>
                <a:lnTo>
                  <a:pt x="0" y="251"/>
                </a:lnTo>
                <a:lnTo>
                  <a:pt x="70" y="94"/>
                </a:lnTo>
                <a:lnTo>
                  <a:pt x="221" y="0"/>
                </a:lnTo>
                <a:lnTo>
                  <a:pt x="260" y="1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140"/>
          <p:cNvSpPr>
            <a:spLocks noChangeAspect="1"/>
          </p:cNvSpPr>
          <p:nvPr/>
        </p:nvSpPr>
        <p:spPr bwMode="auto">
          <a:xfrm>
            <a:off x="1151579" y="8020213"/>
            <a:ext cx="379817" cy="500260"/>
          </a:xfrm>
          <a:custGeom>
            <a:avLst/>
            <a:gdLst>
              <a:gd name="T0" fmla="*/ 54685 w 213"/>
              <a:gd name="T1" fmla="*/ 181935 h 259"/>
              <a:gd name="T2" fmla="*/ 44131 w 213"/>
              <a:gd name="T3" fmla="*/ 143903 h 259"/>
              <a:gd name="T4" fmla="*/ 54685 w 213"/>
              <a:gd name="T5" fmla="*/ 125401 h 259"/>
              <a:gd name="T6" fmla="*/ 44131 w 213"/>
              <a:gd name="T7" fmla="*/ 113067 h 259"/>
              <a:gd name="T8" fmla="*/ 22066 w 213"/>
              <a:gd name="T9" fmla="*/ 75035 h 259"/>
              <a:gd name="T10" fmla="*/ 22066 w 213"/>
              <a:gd name="T11" fmla="*/ 62701 h 259"/>
              <a:gd name="T12" fmla="*/ 16309 w 213"/>
              <a:gd name="T13" fmla="*/ 62701 h 259"/>
              <a:gd name="T14" fmla="*/ 16309 w 213"/>
              <a:gd name="T15" fmla="*/ 38032 h 259"/>
              <a:gd name="T16" fmla="*/ 0 w 213"/>
              <a:gd name="T17" fmla="*/ 0 h 259"/>
              <a:gd name="T18" fmla="*/ 54685 w 213"/>
              <a:gd name="T19" fmla="*/ 0 h 259"/>
              <a:gd name="T20" fmla="*/ 148704 w 213"/>
              <a:gd name="T21" fmla="*/ 12335 h 259"/>
              <a:gd name="T22" fmla="*/ 148704 w 213"/>
              <a:gd name="T23" fmla="*/ 18502 h 259"/>
              <a:gd name="T24" fmla="*/ 132394 w 213"/>
              <a:gd name="T25" fmla="*/ 18502 h 259"/>
              <a:gd name="T26" fmla="*/ 132394 w 213"/>
              <a:gd name="T27" fmla="*/ 113067 h 259"/>
              <a:gd name="T28" fmla="*/ 132394 w 213"/>
              <a:gd name="T29" fmla="*/ 137736 h 259"/>
              <a:gd name="T30" fmla="*/ 121841 w 213"/>
              <a:gd name="T31" fmla="*/ 157266 h 259"/>
              <a:gd name="T32" fmla="*/ 82507 w 213"/>
              <a:gd name="T33" fmla="*/ 181935 h 259"/>
              <a:gd name="T34" fmla="*/ 76750 w 213"/>
              <a:gd name="T35" fmla="*/ 194269 h 259"/>
              <a:gd name="T36" fmla="*/ 82507 w 213"/>
              <a:gd name="T37" fmla="*/ 207632 h 259"/>
              <a:gd name="T38" fmla="*/ 54685 w 213"/>
              <a:gd name="T39" fmla="*/ 181935 h 25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13" h="259">
                <a:moveTo>
                  <a:pt x="78" y="227"/>
                </a:moveTo>
                <a:lnTo>
                  <a:pt x="63" y="180"/>
                </a:lnTo>
                <a:lnTo>
                  <a:pt x="78" y="157"/>
                </a:lnTo>
                <a:lnTo>
                  <a:pt x="63" y="141"/>
                </a:lnTo>
                <a:lnTo>
                  <a:pt x="31" y="94"/>
                </a:lnTo>
                <a:lnTo>
                  <a:pt x="31" y="78"/>
                </a:lnTo>
                <a:lnTo>
                  <a:pt x="24" y="78"/>
                </a:lnTo>
                <a:lnTo>
                  <a:pt x="24" y="47"/>
                </a:lnTo>
                <a:lnTo>
                  <a:pt x="0" y="0"/>
                </a:lnTo>
                <a:lnTo>
                  <a:pt x="78" y="0"/>
                </a:lnTo>
                <a:lnTo>
                  <a:pt x="213" y="15"/>
                </a:lnTo>
                <a:lnTo>
                  <a:pt x="213" y="23"/>
                </a:lnTo>
                <a:lnTo>
                  <a:pt x="189" y="23"/>
                </a:lnTo>
                <a:lnTo>
                  <a:pt x="189" y="141"/>
                </a:lnTo>
                <a:lnTo>
                  <a:pt x="189" y="172"/>
                </a:lnTo>
                <a:lnTo>
                  <a:pt x="174" y="196"/>
                </a:lnTo>
                <a:lnTo>
                  <a:pt x="118" y="227"/>
                </a:lnTo>
                <a:lnTo>
                  <a:pt x="110" y="242"/>
                </a:lnTo>
                <a:lnTo>
                  <a:pt x="118" y="259"/>
                </a:lnTo>
                <a:lnTo>
                  <a:pt x="78" y="22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141"/>
          <p:cNvSpPr>
            <a:spLocks noChangeAspect="1"/>
          </p:cNvSpPr>
          <p:nvPr/>
        </p:nvSpPr>
        <p:spPr bwMode="auto">
          <a:xfrm>
            <a:off x="1814049" y="4910818"/>
            <a:ext cx="529975" cy="242642"/>
          </a:xfrm>
          <a:custGeom>
            <a:avLst/>
            <a:gdLst>
              <a:gd name="T0" fmla="*/ 207629 w 299"/>
              <a:gd name="T1" fmla="*/ 43397 h 125"/>
              <a:gd name="T2" fmla="*/ 186579 w 299"/>
              <a:gd name="T3" fmla="*/ 63029 h 125"/>
              <a:gd name="T4" fmla="*/ 186579 w 299"/>
              <a:gd name="T5" fmla="*/ 87827 h 125"/>
              <a:gd name="T6" fmla="*/ 186579 w 299"/>
              <a:gd name="T7" fmla="*/ 101259 h 125"/>
              <a:gd name="T8" fmla="*/ 125343 w 299"/>
              <a:gd name="T9" fmla="*/ 95060 h 125"/>
              <a:gd name="T10" fmla="*/ 65063 w 299"/>
              <a:gd name="T11" fmla="*/ 95060 h 125"/>
              <a:gd name="T12" fmla="*/ 54539 w 299"/>
              <a:gd name="T13" fmla="*/ 87827 h 125"/>
              <a:gd name="T14" fmla="*/ 38273 w 299"/>
              <a:gd name="T15" fmla="*/ 87827 h 125"/>
              <a:gd name="T16" fmla="*/ 11482 w 299"/>
              <a:gd name="T17" fmla="*/ 95060 h 125"/>
              <a:gd name="T18" fmla="*/ 0 w 299"/>
              <a:gd name="T19" fmla="*/ 76461 h 125"/>
              <a:gd name="T20" fmla="*/ 0 w 299"/>
              <a:gd name="T21" fmla="*/ 63029 h 125"/>
              <a:gd name="T22" fmla="*/ 11482 w 299"/>
              <a:gd name="T23" fmla="*/ 63029 h 125"/>
              <a:gd name="T24" fmla="*/ 38273 w 299"/>
              <a:gd name="T25" fmla="*/ 63029 h 125"/>
              <a:gd name="T26" fmla="*/ 38273 w 299"/>
              <a:gd name="T27" fmla="*/ 38230 h 125"/>
              <a:gd name="T28" fmla="*/ 60279 w 299"/>
              <a:gd name="T29" fmla="*/ 25831 h 125"/>
              <a:gd name="T30" fmla="*/ 60279 w 299"/>
              <a:gd name="T31" fmla="*/ 0 h 125"/>
              <a:gd name="T32" fmla="*/ 76545 w 299"/>
              <a:gd name="T33" fmla="*/ 0 h 125"/>
              <a:gd name="T34" fmla="*/ 169356 w 299"/>
              <a:gd name="T35" fmla="*/ 13432 h 125"/>
              <a:gd name="T36" fmla="*/ 169356 w 299"/>
              <a:gd name="T37" fmla="*/ 25831 h 125"/>
              <a:gd name="T38" fmla="*/ 201888 w 299"/>
              <a:gd name="T39" fmla="*/ 38230 h 125"/>
              <a:gd name="T40" fmla="*/ 207629 w 299"/>
              <a:gd name="T41" fmla="*/ 43397 h 1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99" h="125">
                <a:moveTo>
                  <a:pt x="299" y="54"/>
                </a:moveTo>
                <a:lnTo>
                  <a:pt x="268" y="78"/>
                </a:lnTo>
                <a:lnTo>
                  <a:pt x="268" y="109"/>
                </a:lnTo>
                <a:lnTo>
                  <a:pt x="268" y="125"/>
                </a:lnTo>
                <a:lnTo>
                  <a:pt x="181" y="117"/>
                </a:lnTo>
                <a:lnTo>
                  <a:pt x="94" y="117"/>
                </a:lnTo>
                <a:lnTo>
                  <a:pt x="78" y="109"/>
                </a:lnTo>
                <a:lnTo>
                  <a:pt x="55" y="109"/>
                </a:lnTo>
                <a:lnTo>
                  <a:pt x="16" y="117"/>
                </a:lnTo>
                <a:lnTo>
                  <a:pt x="0" y="94"/>
                </a:lnTo>
                <a:lnTo>
                  <a:pt x="0" y="78"/>
                </a:lnTo>
                <a:lnTo>
                  <a:pt x="16" y="78"/>
                </a:lnTo>
                <a:lnTo>
                  <a:pt x="55" y="78"/>
                </a:lnTo>
                <a:lnTo>
                  <a:pt x="55" y="47"/>
                </a:lnTo>
                <a:lnTo>
                  <a:pt x="87" y="32"/>
                </a:lnTo>
                <a:lnTo>
                  <a:pt x="87" y="0"/>
                </a:lnTo>
                <a:lnTo>
                  <a:pt x="110" y="0"/>
                </a:lnTo>
                <a:lnTo>
                  <a:pt x="244" y="16"/>
                </a:lnTo>
                <a:lnTo>
                  <a:pt x="244" y="32"/>
                </a:lnTo>
                <a:lnTo>
                  <a:pt x="291" y="47"/>
                </a:lnTo>
                <a:lnTo>
                  <a:pt x="299" y="5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142"/>
          <p:cNvSpPr>
            <a:spLocks noChangeAspect="1"/>
          </p:cNvSpPr>
          <p:nvPr/>
        </p:nvSpPr>
        <p:spPr bwMode="auto">
          <a:xfrm>
            <a:off x="3118375" y="3092512"/>
            <a:ext cx="459312" cy="329512"/>
          </a:xfrm>
          <a:custGeom>
            <a:avLst/>
            <a:gdLst>
              <a:gd name="T0" fmla="*/ 120085 w 258"/>
              <a:gd name="T1" fmla="*/ 43305 h 170"/>
              <a:gd name="T2" fmla="*/ 147944 w 258"/>
              <a:gd name="T3" fmla="*/ 50523 h 170"/>
              <a:gd name="T4" fmla="*/ 158512 w 258"/>
              <a:gd name="T5" fmla="*/ 62896 h 170"/>
              <a:gd name="T6" fmla="*/ 180608 w 258"/>
              <a:gd name="T7" fmla="*/ 86611 h 170"/>
              <a:gd name="T8" fmla="*/ 147944 w 258"/>
              <a:gd name="T9" fmla="*/ 118574 h 170"/>
              <a:gd name="T10" fmla="*/ 37466 w 258"/>
              <a:gd name="T11" fmla="*/ 137134 h 170"/>
              <a:gd name="T12" fmla="*/ 0 w 258"/>
              <a:gd name="T13" fmla="*/ 118574 h 170"/>
              <a:gd name="T14" fmla="*/ 54759 w 258"/>
              <a:gd name="T15" fmla="*/ 12373 h 170"/>
              <a:gd name="T16" fmla="*/ 65326 w 258"/>
              <a:gd name="T17" fmla="*/ 0 h 170"/>
              <a:gd name="T18" fmla="*/ 120085 w 258"/>
              <a:gd name="T19" fmla="*/ 43305 h 1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8" h="170">
                <a:moveTo>
                  <a:pt x="172" y="54"/>
                </a:moveTo>
                <a:lnTo>
                  <a:pt x="211" y="62"/>
                </a:lnTo>
                <a:lnTo>
                  <a:pt x="226" y="78"/>
                </a:lnTo>
                <a:lnTo>
                  <a:pt x="258" y="108"/>
                </a:lnTo>
                <a:lnTo>
                  <a:pt x="211" y="147"/>
                </a:lnTo>
                <a:lnTo>
                  <a:pt x="54" y="170"/>
                </a:lnTo>
                <a:lnTo>
                  <a:pt x="0" y="147"/>
                </a:lnTo>
                <a:lnTo>
                  <a:pt x="78" y="15"/>
                </a:lnTo>
                <a:lnTo>
                  <a:pt x="93" y="0"/>
                </a:lnTo>
                <a:lnTo>
                  <a:pt x="172" y="5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143"/>
          <p:cNvSpPr>
            <a:spLocks noChangeAspect="1"/>
          </p:cNvSpPr>
          <p:nvPr/>
        </p:nvSpPr>
        <p:spPr bwMode="auto">
          <a:xfrm>
            <a:off x="1107416" y="6444547"/>
            <a:ext cx="532918" cy="404402"/>
          </a:xfrm>
          <a:custGeom>
            <a:avLst/>
            <a:gdLst>
              <a:gd name="T0" fmla="*/ 0 w 299"/>
              <a:gd name="T1" fmla="*/ 118203 h 209"/>
              <a:gd name="T2" fmla="*/ 0 w 299"/>
              <a:gd name="T3" fmla="*/ 105869 h 209"/>
              <a:gd name="T4" fmla="*/ 11535 w 299"/>
              <a:gd name="T5" fmla="*/ 86340 h 209"/>
              <a:gd name="T6" fmla="*/ 0 w 299"/>
              <a:gd name="T7" fmla="*/ 56532 h 209"/>
              <a:gd name="T8" fmla="*/ 22108 w 299"/>
              <a:gd name="T9" fmla="*/ 37003 h 209"/>
              <a:gd name="T10" fmla="*/ 44216 w 299"/>
              <a:gd name="T11" fmla="*/ 19529 h 209"/>
              <a:gd name="T12" fmla="*/ 38449 w 299"/>
              <a:gd name="T13" fmla="*/ 19529 h 209"/>
              <a:gd name="T14" fmla="*/ 44216 w 299"/>
              <a:gd name="T15" fmla="*/ 12334 h 209"/>
              <a:gd name="T16" fmla="*/ 71131 w 299"/>
              <a:gd name="T17" fmla="*/ 0 h 209"/>
              <a:gd name="T18" fmla="*/ 204741 w 299"/>
              <a:gd name="T19" fmla="*/ 0 h 209"/>
              <a:gd name="T20" fmla="*/ 209547 w 299"/>
              <a:gd name="T21" fmla="*/ 0 h 209"/>
              <a:gd name="T22" fmla="*/ 209547 w 299"/>
              <a:gd name="T23" fmla="*/ 24669 h 209"/>
              <a:gd name="T24" fmla="*/ 204741 w 299"/>
              <a:gd name="T25" fmla="*/ 37003 h 209"/>
              <a:gd name="T26" fmla="*/ 209547 w 299"/>
              <a:gd name="T27" fmla="*/ 43170 h 209"/>
              <a:gd name="T28" fmla="*/ 209547 w 299"/>
              <a:gd name="T29" fmla="*/ 105869 h 209"/>
              <a:gd name="T30" fmla="*/ 204741 w 299"/>
              <a:gd name="T31" fmla="*/ 167541 h 209"/>
              <a:gd name="T32" fmla="*/ 76898 w 299"/>
              <a:gd name="T33" fmla="*/ 167541 h 209"/>
              <a:gd name="T34" fmla="*/ 44216 w 299"/>
              <a:gd name="T35" fmla="*/ 155206 h 209"/>
              <a:gd name="T36" fmla="*/ 54790 w 299"/>
              <a:gd name="T37" fmla="*/ 143900 h 209"/>
              <a:gd name="T38" fmla="*/ 11535 w 299"/>
              <a:gd name="T39" fmla="*/ 143900 h 209"/>
              <a:gd name="T40" fmla="*/ 0 w 299"/>
              <a:gd name="T41" fmla="*/ 136705 h 209"/>
              <a:gd name="T42" fmla="*/ 0 w 299"/>
              <a:gd name="T43" fmla="*/ 118203 h 20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99" h="209">
                <a:moveTo>
                  <a:pt x="0" y="147"/>
                </a:moveTo>
                <a:lnTo>
                  <a:pt x="0" y="132"/>
                </a:lnTo>
                <a:lnTo>
                  <a:pt x="16" y="108"/>
                </a:lnTo>
                <a:lnTo>
                  <a:pt x="0" y="70"/>
                </a:lnTo>
                <a:lnTo>
                  <a:pt x="32" y="46"/>
                </a:lnTo>
                <a:lnTo>
                  <a:pt x="63" y="24"/>
                </a:lnTo>
                <a:lnTo>
                  <a:pt x="55" y="24"/>
                </a:lnTo>
                <a:lnTo>
                  <a:pt x="63" y="15"/>
                </a:lnTo>
                <a:lnTo>
                  <a:pt x="102" y="0"/>
                </a:lnTo>
                <a:lnTo>
                  <a:pt x="292" y="0"/>
                </a:lnTo>
                <a:lnTo>
                  <a:pt x="299" y="0"/>
                </a:lnTo>
                <a:lnTo>
                  <a:pt x="299" y="31"/>
                </a:lnTo>
                <a:lnTo>
                  <a:pt x="292" y="46"/>
                </a:lnTo>
                <a:lnTo>
                  <a:pt x="299" y="54"/>
                </a:lnTo>
                <a:lnTo>
                  <a:pt x="299" y="132"/>
                </a:lnTo>
                <a:lnTo>
                  <a:pt x="292" y="209"/>
                </a:lnTo>
                <a:lnTo>
                  <a:pt x="110" y="209"/>
                </a:lnTo>
                <a:lnTo>
                  <a:pt x="63" y="194"/>
                </a:lnTo>
                <a:lnTo>
                  <a:pt x="78" y="179"/>
                </a:lnTo>
                <a:lnTo>
                  <a:pt x="16" y="179"/>
                </a:lnTo>
                <a:lnTo>
                  <a:pt x="0" y="170"/>
                </a:lnTo>
                <a:lnTo>
                  <a:pt x="0" y="1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144"/>
          <p:cNvSpPr>
            <a:spLocks noChangeAspect="1"/>
          </p:cNvSpPr>
          <p:nvPr/>
        </p:nvSpPr>
        <p:spPr bwMode="auto">
          <a:xfrm>
            <a:off x="1896489" y="6444547"/>
            <a:ext cx="656579" cy="494269"/>
          </a:xfrm>
          <a:custGeom>
            <a:avLst/>
            <a:gdLst>
              <a:gd name="T0" fmla="*/ 257835 w 370"/>
              <a:gd name="T1" fmla="*/ 160843 h 256"/>
              <a:gd name="T2" fmla="*/ 257835 w 370"/>
              <a:gd name="T3" fmla="*/ 180309 h 256"/>
              <a:gd name="T4" fmla="*/ 49842 w 370"/>
              <a:gd name="T5" fmla="*/ 180309 h 256"/>
              <a:gd name="T6" fmla="*/ 49842 w 370"/>
              <a:gd name="T7" fmla="*/ 203872 h 256"/>
              <a:gd name="T8" fmla="*/ 0 w 370"/>
              <a:gd name="T9" fmla="*/ 154697 h 256"/>
              <a:gd name="T10" fmla="*/ 4792 w 370"/>
              <a:gd name="T11" fmla="*/ 55322 h 256"/>
              <a:gd name="T12" fmla="*/ 4792 w 370"/>
              <a:gd name="T13" fmla="*/ 36881 h 256"/>
              <a:gd name="T14" fmla="*/ 126521 w 370"/>
              <a:gd name="T15" fmla="*/ 43028 h 256"/>
              <a:gd name="T16" fmla="*/ 126521 w 370"/>
              <a:gd name="T17" fmla="*/ 0 h 256"/>
              <a:gd name="T18" fmla="*/ 153359 w 370"/>
              <a:gd name="T19" fmla="*/ 0 h 256"/>
              <a:gd name="T20" fmla="*/ 153359 w 370"/>
              <a:gd name="T21" fmla="*/ 24588 h 256"/>
              <a:gd name="T22" fmla="*/ 175405 w 370"/>
              <a:gd name="T23" fmla="*/ 19465 h 256"/>
              <a:gd name="T24" fmla="*/ 203201 w 370"/>
              <a:gd name="T25" fmla="*/ 36881 h 256"/>
              <a:gd name="T26" fmla="*/ 197450 w 370"/>
              <a:gd name="T27" fmla="*/ 43028 h 256"/>
              <a:gd name="T28" fmla="*/ 224288 w 370"/>
              <a:gd name="T29" fmla="*/ 80934 h 256"/>
              <a:gd name="T30" fmla="*/ 224288 w 370"/>
              <a:gd name="T31" fmla="*/ 105521 h 256"/>
              <a:gd name="T32" fmla="*/ 235790 w 370"/>
              <a:gd name="T33" fmla="*/ 111668 h 256"/>
              <a:gd name="T34" fmla="*/ 257835 w 370"/>
              <a:gd name="T35" fmla="*/ 160843 h 25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70" h="256">
                <a:moveTo>
                  <a:pt x="370" y="202"/>
                </a:moveTo>
                <a:lnTo>
                  <a:pt x="370" y="226"/>
                </a:lnTo>
                <a:lnTo>
                  <a:pt x="71" y="226"/>
                </a:lnTo>
                <a:lnTo>
                  <a:pt x="71" y="256"/>
                </a:lnTo>
                <a:lnTo>
                  <a:pt x="0" y="194"/>
                </a:lnTo>
                <a:lnTo>
                  <a:pt x="7" y="70"/>
                </a:lnTo>
                <a:lnTo>
                  <a:pt x="7" y="46"/>
                </a:lnTo>
                <a:lnTo>
                  <a:pt x="181" y="54"/>
                </a:lnTo>
                <a:lnTo>
                  <a:pt x="181" y="0"/>
                </a:lnTo>
                <a:lnTo>
                  <a:pt x="220" y="0"/>
                </a:lnTo>
                <a:lnTo>
                  <a:pt x="220" y="31"/>
                </a:lnTo>
                <a:lnTo>
                  <a:pt x="252" y="24"/>
                </a:lnTo>
                <a:lnTo>
                  <a:pt x="291" y="46"/>
                </a:lnTo>
                <a:lnTo>
                  <a:pt x="283" y="54"/>
                </a:lnTo>
                <a:lnTo>
                  <a:pt x="322" y="101"/>
                </a:lnTo>
                <a:lnTo>
                  <a:pt x="322" y="132"/>
                </a:lnTo>
                <a:lnTo>
                  <a:pt x="339" y="140"/>
                </a:lnTo>
                <a:lnTo>
                  <a:pt x="370" y="20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145"/>
          <p:cNvSpPr>
            <a:spLocks noChangeAspect="1"/>
          </p:cNvSpPr>
          <p:nvPr/>
        </p:nvSpPr>
        <p:spPr bwMode="auto">
          <a:xfrm>
            <a:off x="1572616" y="5545878"/>
            <a:ext cx="518198" cy="524225"/>
          </a:xfrm>
          <a:custGeom>
            <a:avLst/>
            <a:gdLst>
              <a:gd name="T0" fmla="*/ 0 w 291"/>
              <a:gd name="T1" fmla="*/ 216867 h 268"/>
              <a:gd name="T2" fmla="*/ 11526 w 291"/>
              <a:gd name="T3" fmla="*/ 191050 h 268"/>
              <a:gd name="T4" fmla="*/ 0 w 291"/>
              <a:gd name="T5" fmla="*/ 191050 h 268"/>
              <a:gd name="T6" fmla="*/ 0 w 291"/>
              <a:gd name="T7" fmla="*/ 171428 h 268"/>
              <a:gd name="T8" fmla="*/ 0 w 291"/>
              <a:gd name="T9" fmla="*/ 120826 h 268"/>
              <a:gd name="T10" fmla="*/ 0 w 291"/>
              <a:gd name="T11" fmla="*/ 102237 h 268"/>
              <a:gd name="T12" fmla="*/ 0 w 291"/>
              <a:gd name="T13" fmla="*/ 38210 h 268"/>
              <a:gd name="T14" fmla="*/ 0 w 291"/>
              <a:gd name="T15" fmla="*/ 25818 h 268"/>
              <a:gd name="T16" fmla="*/ 60509 w 291"/>
              <a:gd name="T17" fmla="*/ 25818 h 268"/>
              <a:gd name="T18" fmla="*/ 94126 w 291"/>
              <a:gd name="T19" fmla="*/ 0 h 268"/>
              <a:gd name="T20" fmla="*/ 110454 w 291"/>
              <a:gd name="T21" fmla="*/ 6196 h 268"/>
              <a:gd name="T22" fmla="*/ 104691 w 291"/>
              <a:gd name="T23" fmla="*/ 20654 h 268"/>
              <a:gd name="T24" fmla="*/ 115256 w 291"/>
              <a:gd name="T25" fmla="*/ 20654 h 268"/>
              <a:gd name="T26" fmla="*/ 115256 w 291"/>
              <a:gd name="T27" fmla="*/ 38210 h 268"/>
              <a:gd name="T28" fmla="*/ 138307 w 291"/>
              <a:gd name="T29" fmla="*/ 38210 h 268"/>
              <a:gd name="T30" fmla="*/ 153675 w 291"/>
              <a:gd name="T31" fmla="*/ 64027 h 268"/>
              <a:gd name="T32" fmla="*/ 170963 w 291"/>
              <a:gd name="T33" fmla="*/ 64027 h 268"/>
              <a:gd name="T34" fmla="*/ 176726 w 291"/>
              <a:gd name="T35" fmla="*/ 76420 h 268"/>
              <a:gd name="T36" fmla="*/ 203619 w 291"/>
              <a:gd name="T37" fmla="*/ 88812 h 268"/>
              <a:gd name="T38" fmla="*/ 176726 w 291"/>
              <a:gd name="T39" fmla="*/ 95009 h 268"/>
              <a:gd name="T40" fmla="*/ 176726 w 291"/>
              <a:gd name="T41" fmla="*/ 120826 h 268"/>
              <a:gd name="T42" fmla="*/ 159438 w 291"/>
              <a:gd name="T43" fmla="*/ 120826 h 268"/>
              <a:gd name="T44" fmla="*/ 159438 w 291"/>
              <a:gd name="T45" fmla="*/ 146644 h 268"/>
              <a:gd name="T46" fmla="*/ 147912 w 291"/>
              <a:gd name="T47" fmla="*/ 153873 h 268"/>
              <a:gd name="T48" fmla="*/ 147912 w 291"/>
              <a:gd name="T49" fmla="*/ 191050 h 268"/>
              <a:gd name="T50" fmla="*/ 126782 w 291"/>
              <a:gd name="T51" fmla="*/ 191050 h 268"/>
              <a:gd name="T52" fmla="*/ 71075 w 291"/>
              <a:gd name="T53" fmla="*/ 197246 h 268"/>
              <a:gd name="T54" fmla="*/ 60509 w 291"/>
              <a:gd name="T55" fmla="*/ 203442 h 268"/>
              <a:gd name="T56" fmla="*/ 26893 w 291"/>
              <a:gd name="T57" fmla="*/ 203442 h 268"/>
              <a:gd name="T58" fmla="*/ 0 w 291"/>
              <a:gd name="T59" fmla="*/ 216867 h 26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91" h="268">
                <a:moveTo>
                  <a:pt x="0" y="268"/>
                </a:moveTo>
                <a:lnTo>
                  <a:pt x="16" y="236"/>
                </a:lnTo>
                <a:lnTo>
                  <a:pt x="0" y="236"/>
                </a:lnTo>
                <a:lnTo>
                  <a:pt x="0" y="212"/>
                </a:lnTo>
                <a:lnTo>
                  <a:pt x="0" y="149"/>
                </a:lnTo>
                <a:lnTo>
                  <a:pt x="0" y="126"/>
                </a:lnTo>
                <a:lnTo>
                  <a:pt x="0" y="47"/>
                </a:lnTo>
                <a:lnTo>
                  <a:pt x="0" y="32"/>
                </a:lnTo>
                <a:lnTo>
                  <a:pt x="87" y="32"/>
                </a:lnTo>
                <a:lnTo>
                  <a:pt x="134" y="0"/>
                </a:lnTo>
                <a:lnTo>
                  <a:pt x="158" y="8"/>
                </a:lnTo>
                <a:lnTo>
                  <a:pt x="149" y="25"/>
                </a:lnTo>
                <a:lnTo>
                  <a:pt x="165" y="25"/>
                </a:lnTo>
                <a:lnTo>
                  <a:pt x="165" y="47"/>
                </a:lnTo>
                <a:lnTo>
                  <a:pt x="197" y="47"/>
                </a:lnTo>
                <a:lnTo>
                  <a:pt x="220" y="79"/>
                </a:lnTo>
                <a:lnTo>
                  <a:pt x="244" y="79"/>
                </a:lnTo>
                <a:lnTo>
                  <a:pt x="252" y="95"/>
                </a:lnTo>
                <a:lnTo>
                  <a:pt x="291" y="110"/>
                </a:lnTo>
                <a:lnTo>
                  <a:pt x="252" y="118"/>
                </a:lnTo>
                <a:lnTo>
                  <a:pt x="252" y="149"/>
                </a:lnTo>
                <a:lnTo>
                  <a:pt x="228" y="149"/>
                </a:lnTo>
                <a:lnTo>
                  <a:pt x="228" y="181"/>
                </a:lnTo>
                <a:lnTo>
                  <a:pt x="212" y="190"/>
                </a:lnTo>
                <a:lnTo>
                  <a:pt x="212" y="236"/>
                </a:lnTo>
                <a:lnTo>
                  <a:pt x="181" y="236"/>
                </a:lnTo>
                <a:lnTo>
                  <a:pt x="102" y="244"/>
                </a:lnTo>
                <a:lnTo>
                  <a:pt x="87" y="251"/>
                </a:lnTo>
                <a:lnTo>
                  <a:pt x="39" y="251"/>
                </a:lnTo>
                <a:lnTo>
                  <a:pt x="0" y="26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146"/>
          <p:cNvSpPr>
            <a:spLocks noChangeAspect="1"/>
          </p:cNvSpPr>
          <p:nvPr/>
        </p:nvSpPr>
        <p:spPr bwMode="auto">
          <a:xfrm>
            <a:off x="3689570" y="4410560"/>
            <a:ext cx="403371" cy="374444"/>
          </a:xfrm>
          <a:custGeom>
            <a:avLst/>
            <a:gdLst>
              <a:gd name="T0" fmla="*/ 11499 w 227"/>
              <a:gd name="T1" fmla="*/ 128589 h 195"/>
              <a:gd name="T2" fmla="*/ 11499 w 227"/>
              <a:gd name="T3" fmla="*/ 111240 h 195"/>
              <a:gd name="T4" fmla="*/ 0 w 227"/>
              <a:gd name="T5" fmla="*/ 80623 h 195"/>
              <a:gd name="T6" fmla="*/ 11499 w 227"/>
              <a:gd name="T7" fmla="*/ 61233 h 195"/>
              <a:gd name="T8" fmla="*/ 26832 w 227"/>
              <a:gd name="T9" fmla="*/ 30616 h 195"/>
              <a:gd name="T10" fmla="*/ 11499 w 227"/>
              <a:gd name="T11" fmla="*/ 12247 h 195"/>
              <a:gd name="T12" fmla="*/ 32582 w 227"/>
              <a:gd name="T13" fmla="*/ 0 h 195"/>
              <a:gd name="T14" fmla="*/ 65164 w 227"/>
              <a:gd name="T15" fmla="*/ 55110 h 195"/>
              <a:gd name="T16" fmla="*/ 70914 w 227"/>
              <a:gd name="T17" fmla="*/ 50007 h 195"/>
              <a:gd name="T18" fmla="*/ 103495 w 227"/>
              <a:gd name="T19" fmla="*/ 36740 h 195"/>
              <a:gd name="T20" fmla="*/ 131286 w 227"/>
              <a:gd name="T21" fmla="*/ 61233 h 195"/>
              <a:gd name="T22" fmla="*/ 158118 w 227"/>
              <a:gd name="T23" fmla="*/ 61233 h 195"/>
              <a:gd name="T24" fmla="*/ 158118 w 227"/>
              <a:gd name="T25" fmla="*/ 74500 h 195"/>
              <a:gd name="T26" fmla="*/ 152368 w 227"/>
              <a:gd name="T27" fmla="*/ 74500 h 195"/>
              <a:gd name="T28" fmla="*/ 131286 w 227"/>
              <a:gd name="T29" fmla="*/ 111240 h 195"/>
              <a:gd name="T30" fmla="*/ 91996 w 227"/>
              <a:gd name="T31" fmla="*/ 111240 h 195"/>
              <a:gd name="T32" fmla="*/ 70914 w 227"/>
              <a:gd name="T33" fmla="*/ 149000 h 195"/>
              <a:gd name="T34" fmla="*/ 81455 w 227"/>
              <a:gd name="T35" fmla="*/ 154103 h 195"/>
              <a:gd name="T36" fmla="*/ 11499 w 227"/>
              <a:gd name="T37" fmla="*/ 154103 h 195"/>
              <a:gd name="T38" fmla="*/ 0 w 227"/>
              <a:gd name="T39" fmla="*/ 149000 h 195"/>
              <a:gd name="T40" fmla="*/ 11499 w 227"/>
              <a:gd name="T41" fmla="*/ 128589 h 19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27" h="195">
                <a:moveTo>
                  <a:pt x="16" y="163"/>
                </a:moveTo>
                <a:lnTo>
                  <a:pt x="16" y="141"/>
                </a:lnTo>
                <a:lnTo>
                  <a:pt x="0" y="102"/>
                </a:lnTo>
                <a:lnTo>
                  <a:pt x="16" y="78"/>
                </a:lnTo>
                <a:lnTo>
                  <a:pt x="39" y="39"/>
                </a:lnTo>
                <a:lnTo>
                  <a:pt x="16" y="16"/>
                </a:lnTo>
                <a:lnTo>
                  <a:pt x="47" y="0"/>
                </a:lnTo>
                <a:lnTo>
                  <a:pt x="93" y="70"/>
                </a:lnTo>
                <a:lnTo>
                  <a:pt x="102" y="63"/>
                </a:lnTo>
                <a:lnTo>
                  <a:pt x="149" y="47"/>
                </a:lnTo>
                <a:lnTo>
                  <a:pt x="188" y="78"/>
                </a:lnTo>
                <a:lnTo>
                  <a:pt x="227" y="78"/>
                </a:lnTo>
                <a:lnTo>
                  <a:pt x="227" y="94"/>
                </a:lnTo>
                <a:lnTo>
                  <a:pt x="219" y="94"/>
                </a:lnTo>
                <a:lnTo>
                  <a:pt x="188" y="141"/>
                </a:lnTo>
                <a:lnTo>
                  <a:pt x="132" y="141"/>
                </a:lnTo>
                <a:lnTo>
                  <a:pt x="102" y="188"/>
                </a:lnTo>
                <a:lnTo>
                  <a:pt x="117" y="195"/>
                </a:lnTo>
                <a:lnTo>
                  <a:pt x="16" y="195"/>
                </a:lnTo>
                <a:lnTo>
                  <a:pt x="0" y="188"/>
                </a:lnTo>
                <a:lnTo>
                  <a:pt x="16" y="16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147"/>
          <p:cNvSpPr>
            <a:spLocks noChangeAspect="1"/>
          </p:cNvSpPr>
          <p:nvPr/>
        </p:nvSpPr>
        <p:spPr bwMode="auto">
          <a:xfrm>
            <a:off x="4670024" y="6321730"/>
            <a:ext cx="600638" cy="745894"/>
          </a:xfrm>
          <a:custGeom>
            <a:avLst/>
            <a:gdLst>
              <a:gd name="T0" fmla="*/ 60563 w 336"/>
              <a:gd name="T1" fmla="*/ 258437 h 384"/>
              <a:gd name="T2" fmla="*/ 60563 w 336"/>
              <a:gd name="T3" fmla="*/ 238874 h 384"/>
              <a:gd name="T4" fmla="*/ 60563 w 336"/>
              <a:gd name="T5" fmla="*/ 245051 h 384"/>
              <a:gd name="T6" fmla="*/ 49988 w 336"/>
              <a:gd name="T7" fmla="*/ 238874 h 384"/>
              <a:gd name="T8" fmla="*/ 17304 w 336"/>
              <a:gd name="T9" fmla="*/ 238874 h 384"/>
              <a:gd name="T10" fmla="*/ 17304 w 336"/>
              <a:gd name="T11" fmla="*/ 137970 h 384"/>
              <a:gd name="T12" fmla="*/ 26917 w 336"/>
              <a:gd name="T13" fmla="*/ 87518 h 384"/>
              <a:gd name="T14" fmla="*/ 17304 w 336"/>
              <a:gd name="T15" fmla="*/ 62807 h 384"/>
              <a:gd name="T16" fmla="*/ 0 w 336"/>
              <a:gd name="T17" fmla="*/ 0 h 384"/>
              <a:gd name="T18" fmla="*/ 104783 w 336"/>
              <a:gd name="T19" fmla="*/ 24711 h 384"/>
              <a:gd name="T20" fmla="*/ 125932 w 336"/>
              <a:gd name="T21" fmla="*/ 137970 h 384"/>
              <a:gd name="T22" fmla="*/ 175921 w 336"/>
              <a:gd name="T23" fmla="*/ 156503 h 384"/>
              <a:gd name="T24" fmla="*/ 235522 w 336"/>
              <a:gd name="T25" fmla="*/ 156503 h 384"/>
              <a:gd name="T26" fmla="*/ 208605 w 336"/>
              <a:gd name="T27" fmla="*/ 169889 h 384"/>
              <a:gd name="T28" fmla="*/ 175921 w 336"/>
              <a:gd name="T29" fmla="*/ 207985 h 384"/>
              <a:gd name="T30" fmla="*/ 170153 w 336"/>
              <a:gd name="T31" fmla="*/ 238874 h 384"/>
              <a:gd name="T32" fmla="*/ 159578 w 336"/>
              <a:gd name="T33" fmla="*/ 245051 h 384"/>
              <a:gd name="T34" fmla="*/ 137468 w 336"/>
              <a:gd name="T35" fmla="*/ 289325 h 384"/>
              <a:gd name="T36" fmla="*/ 125932 w 336"/>
              <a:gd name="T37" fmla="*/ 289325 h 384"/>
              <a:gd name="T38" fmla="*/ 132662 w 336"/>
              <a:gd name="T39" fmla="*/ 308888 h 384"/>
              <a:gd name="T40" fmla="*/ 93248 w 336"/>
              <a:gd name="T41" fmla="*/ 284177 h 384"/>
              <a:gd name="T42" fmla="*/ 60563 w 336"/>
              <a:gd name="T43" fmla="*/ 258437 h 38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6" h="384">
                <a:moveTo>
                  <a:pt x="86" y="321"/>
                </a:moveTo>
                <a:lnTo>
                  <a:pt x="86" y="297"/>
                </a:lnTo>
                <a:lnTo>
                  <a:pt x="86" y="305"/>
                </a:lnTo>
                <a:lnTo>
                  <a:pt x="71" y="297"/>
                </a:lnTo>
                <a:lnTo>
                  <a:pt x="24" y="297"/>
                </a:lnTo>
                <a:lnTo>
                  <a:pt x="24" y="172"/>
                </a:lnTo>
                <a:lnTo>
                  <a:pt x="39" y="109"/>
                </a:lnTo>
                <a:lnTo>
                  <a:pt x="24" y="78"/>
                </a:lnTo>
                <a:lnTo>
                  <a:pt x="0" y="0"/>
                </a:lnTo>
                <a:lnTo>
                  <a:pt x="149" y="31"/>
                </a:lnTo>
                <a:lnTo>
                  <a:pt x="180" y="172"/>
                </a:lnTo>
                <a:lnTo>
                  <a:pt x="251" y="195"/>
                </a:lnTo>
                <a:lnTo>
                  <a:pt x="336" y="195"/>
                </a:lnTo>
                <a:lnTo>
                  <a:pt x="297" y="211"/>
                </a:lnTo>
                <a:lnTo>
                  <a:pt x="251" y="258"/>
                </a:lnTo>
                <a:lnTo>
                  <a:pt x="243" y="297"/>
                </a:lnTo>
                <a:lnTo>
                  <a:pt x="228" y="305"/>
                </a:lnTo>
                <a:lnTo>
                  <a:pt x="196" y="360"/>
                </a:lnTo>
                <a:lnTo>
                  <a:pt x="180" y="360"/>
                </a:lnTo>
                <a:lnTo>
                  <a:pt x="189" y="384"/>
                </a:lnTo>
                <a:lnTo>
                  <a:pt x="133" y="353"/>
                </a:lnTo>
                <a:lnTo>
                  <a:pt x="86" y="321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9" name="Freeform 148"/>
          <p:cNvSpPr>
            <a:spLocks noChangeAspect="1"/>
          </p:cNvSpPr>
          <p:nvPr/>
        </p:nvSpPr>
        <p:spPr bwMode="auto">
          <a:xfrm>
            <a:off x="1864101" y="5758564"/>
            <a:ext cx="580030" cy="488276"/>
          </a:xfrm>
          <a:custGeom>
            <a:avLst/>
            <a:gdLst>
              <a:gd name="T0" fmla="*/ 182666 w 325"/>
              <a:gd name="T1" fmla="*/ 30874 h 251"/>
              <a:gd name="T2" fmla="*/ 195164 w 325"/>
              <a:gd name="T3" fmla="*/ 56602 h 251"/>
              <a:gd name="T4" fmla="*/ 195164 w 325"/>
              <a:gd name="T5" fmla="*/ 63806 h 251"/>
              <a:gd name="T6" fmla="*/ 195164 w 325"/>
              <a:gd name="T7" fmla="*/ 88506 h 251"/>
              <a:gd name="T8" fmla="*/ 227852 w 325"/>
              <a:gd name="T9" fmla="*/ 113205 h 251"/>
              <a:gd name="T10" fmla="*/ 227852 w 325"/>
              <a:gd name="T11" fmla="*/ 132758 h 251"/>
              <a:gd name="T12" fmla="*/ 210547 w 325"/>
              <a:gd name="T13" fmla="*/ 132758 h 251"/>
              <a:gd name="T14" fmla="*/ 205740 w 325"/>
              <a:gd name="T15" fmla="*/ 113205 h 251"/>
              <a:gd name="T16" fmla="*/ 172091 w 325"/>
              <a:gd name="T17" fmla="*/ 126584 h 251"/>
              <a:gd name="T18" fmla="*/ 138442 w 325"/>
              <a:gd name="T19" fmla="*/ 182157 h 251"/>
              <a:gd name="T20" fmla="*/ 104793 w 325"/>
              <a:gd name="T21" fmla="*/ 195536 h 251"/>
              <a:gd name="T22" fmla="*/ 104793 w 325"/>
              <a:gd name="T23" fmla="*/ 201711 h 251"/>
              <a:gd name="T24" fmla="*/ 66337 w 325"/>
              <a:gd name="T25" fmla="*/ 201711 h 251"/>
              <a:gd name="T26" fmla="*/ 66337 w 325"/>
              <a:gd name="T27" fmla="*/ 195536 h 251"/>
              <a:gd name="T28" fmla="*/ 55761 w 325"/>
              <a:gd name="T29" fmla="*/ 201711 h 251"/>
              <a:gd name="T30" fmla="*/ 44224 w 325"/>
              <a:gd name="T31" fmla="*/ 177011 h 251"/>
              <a:gd name="T32" fmla="*/ 32688 w 325"/>
              <a:gd name="T33" fmla="*/ 182157 h 251"/>
              <a:gd name="T34" fmla="*/ 32688 w 325"/>
              <a:gd name="T35" fmla="*/ 170836 h 251"/>
              <a:gd name="T36" fmla="*/ 22112 w 325"/>
              <a:gd name="T37" fmla="*/ 170836 h 251"/>
              <a:gd name="T38" fmla="*/ 22112 w 325"/>
              <a:gd name="T39" fmla="*/ 145108 h 251"/>
              <a:gd name="T40" fmla="*/ 17305 w 325"/>
              <a:gd name="T41" fmla="*/ 132758 h 251"/>
              <a:gd name="T42" fmla="*/ 17305 w 325"/>
              <a:gd name="T43" fmla="*/ 126584 h 251"/>
              <a:gd name="T44" fmla="*/ 0 w 325"/>
              <a:gd name="T45" fmla="*/ 113205 h 251"/>
              <a:gd name="T46" fmla="*/ 11537 w 325"/>
              <a:gd name="T47" fmla="*/ 100855 h 251"/>
              <a:gd name="T48" fmla="*/ 32688 w 325"/>
              <a:gd name="T49" fmla="*/ 100855 h 251"/>
              <a:gd name="T50" fmla="*/ 32688 w 325"/>
              <a:gd name="T51" fmla="*/ 63806 h 251"/>
              <a:gd name="T52" fmla="*/ 44224 w 325"/>
              <a:gd name="T53" fmla="*/ 56602 h 251"/>
              <a:gd name="T54" fmla="*/ 44224 w 325"/>
              <a:gd name="T55" fmla="*/ 30874 h 251"/>
              <a:gd name="T56" fmla="*/ 60568 w 325"/>
              <a:gd name="T57" fmla="*/ 30874 h 251"/>
              <a:gd name="T58" fmla="*/ 60568 w 325"/>
              <a:gd name="T59" fmla="*/ 6175 h 251"/>
              <a:gd name="T60" fmla="*/ 89410 w 325"/>
              <a:gd name="T61" fmla="*/ 0 h 251"/>
              <a:gd name="T62" fmla="*/ 104793 w 325"/>
              <a:gd name="T63" fmla="*/ 6175 h 251"/>
              <a:gd name="T64" fmla="*/ 117291 w 325"/>
              <a:gd name="T65" fmla="*/ 0 h 251"/>
              <a:gd name="T66" fmla="*/ 117291 w 325"/>
              <a:gd name="T67" fmla="*/ 6175 h 251"/>
              <a:gd name="T68" fmla="*/ 127866 w 325"/>
              <a:gd name="T69" fmla="*/ 30874 h 251"/>
              <a:gd name="T70" fmla="*/ 182666 w 325"/>
              <a:gd name="T71" fmla="*/ 30874 h 25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25" h="251">
                <a:moveTo>
                  <a:pt x="261" y="39"/>
                </a:moveTo>
                <a:lnTo>
                  <a:pt x="278" y="71"/>
                </a:lnTo>
                <a:lnTo>
                  <a:pt x="278" y="79"/>
                </a:lnTo>
                <a:lnTo>
                  <a:pt x="278" y="110"/>
                </a:lnTo>
                <a:lnTo>
                  <a:pt x="325" y="141"/>
                </a:lnTo>
                <a:lnTo>
                  <a:pt x="325" y="165"/>
                </a:lnTo>
                <a:lnTo>
                  <a:pt x="301" y="165"/>
                </a:lnTo>
                <a:lnTo>
                  <a:pt x="293" y="141"/>
                </a:lnTo>
                <a:lnTo>
                  <a:pt x="246" y="157"/>
                </a:lnTo>
                <a:lnTo>
                  <a:pt x="198" y="227"/>
                </a:lnTo>
                <a:lnTo>
                  <a:pt x="150" y="243"/>
                </a:lnTo>
                <a:lnTo>
                  <a:pt x="150" y="251"/>
                </a:lnTo>
                <a:lnTo>
                  <a:pt x="95" y="251"/>
                </a:lnTo>
                <a:lnTo>
                  <a:pt x="95" y="243"/>
                </a:lnTo>
                <a:lnTo>
                  <a:pt x="79" y="251"/>
                </a:lnTo>
                <a:lnTo>
                  <a:pt x="63" y="220"/>
                </a:lnTo>
                <a:lnTo>
                  <a:pt x="47" y="227"/>
                </a:lnTo>
                <a:lnTo>
                  <a:pt x="47" y="212"/>
                </a:lnTo>
                <a:lnTo>
                  <a:pt x="32" y="212"/>
                </a:lnTo>
                <a:lnTo>
                  <a:pt x="32" y="181"/>
                </a:lnTo>
                <a:lnTo>
                  <a:pt x="24" y="165"/>
                </a:lnTo>
                <a:lnTo>
                  <a:pt x="24" y="157"/>
                </a:lnTo>
                <a:lnTo>
                  <a:pt x="0" y="141"/>
                </a:lnTo>
                <a:lnTo>
                  <a:pt x="16" y="125"/>
                </a:lnTo>
                <a:lnTo>
                  <a:pt x="47" y="125"/>
                </a:lnTo>
                <a:lnTo>
                  <a:pt x="47" y="79"/>
                </a:lnTo>
                <a:lnTo>
                  <a:pt x="63" y="71"/>
                </a:lnTo>
                <a:lnTo>
                  <a:pt x="63" y="39"/>
                </a:lnTo>
                <a:lnTo>
                  <a:pt x="87" y="39"/>
                </a:lnTo>
                <a:lnTo>
                  <a:pt x="87" y="8"/>
                </a:lnTo>
                <a:lnTo>
                  <a:pt x="127" y="0"/>
                </a:lnTo>
                <a:lnTo>
                  <a:pt x="150" y="8"/>
                </a:lnTo>
                <a:lnTo>
                  <a:pt x="167" y="0"/>
                </a:lnTo>
                <a:lnTo>
                  <a:pt x="167" y="8"/>
                </a:lnTo>
                <a:lnTo>
                  <a:pt x="182" y="39"/>
                </a:lnTo>
                <a:lnTo>
                  <a:pt x="261" y="3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149"/>
          <p:cNvSpPr>
            <a:spLocks noChangeAspect="1"/>
          </p:cNvSpPr>
          <p:nvPr/>
        </p:nvSpPr>
        <p:spPr bwMode="auto">
          <a:xfrm>
            <a:off x="3465803" y="6546396"/>
            <a:ext cx="686024" cy="521228"/>
          </a:xfrm>
          <a:custGeom>
            <a:avLst/>
            <a:gdLst>
              <a:gd name="T0" fmla="*/ 88297 w 386"/>
              <a:gd name="T1" fmla="*/ 215611 h 267"/>
              <a:gd name="T2" fmla="*/ 44149 w 386"/>
              <a:gd name="T3" fmla="*/ 196010 h 267"/>
              <a:gd name="T4" fmla="*/ 26873 w 386"/>
              <a:gd name="T5" fmla="*/ 196010 h 267"/>
              <a:gd name="T6" fmla="*/ 11517 w 386"/>
              <a:gd name="T7" fmla="*/ 177441 h 267"/>
              <a:gd name="T8" fmla="*/ 11517 w 386"/>
              <a:gd name="T9" fmla="*/ 165061 h 267"/>
              <a:gd name="T10" fmla="*/ 0 w 386"/>
              <a:gd name="T11" fmla="*/ 145460 h 267"/>
              <a:gd name="T12" fmla="*/ 121888 w 386"/>
              <a:gd name="T13" fmla="*/ 18569 h 267"/>
              <a:gd name="T14" fmla="*/ 115170 w 386"/>
              <a:gd name="T15" fmla="*/ 13411 h 267"/>
              <a:gd name="T16" fmla="*/ 132446 w 386"/>
              <a:gd name="T17" fmla="*/ 0 h 267"/>
              <a:gd name="T18" fmla="*/ 132446 w 386"/>
              <a:gd name="T19" fmla="*/ 13411 h 267"/>
              <a:gd name="T20" fmla="*/ 132446 w 386"/>
              <a:gd name="T21" fmla="*/ 18569 h 267"/>
              <a:gd name="T22" fmla="*/ 148761 w 386"/>
              <a:gd name="T23" fmla="*/ 25791 h 267"/>
              <a:gd name="T24" fmla="*/ 153560 w 386"/>
              <a:gd name="T25" fmla="*/ 44360 h 267"/>
              <a:gd name="T26" fmla="*/ 237059 w 386"/>
              <a:gd name="T27" fmla="*/ 88720 h 267"/>
              <a:gd name="T28" fmla="*/ 247616 w 386"/>
              <a:gd name="T29" fmla="*/ 113480 h 267"/>
              <a:gd name="T30" fmla="*/ 269690 w 386"/>
              <a:gd name="T31" fmla="*/ 139270 h 267"/>
              <a:gd name="T32" fmla="*/ 247616 w 386"/>
              <a:gd name="T33" fmla="*/ 125859 h 267"/>
              <a:gd name="T34" fmla="*/ 247616 w 386"/>
              <a:gd name="T35" fmla="*/ 145460 h 267"/>
              <a:gd name="T36" fmla="*/ 175634 w 386"/>
              <a:gd name="T37" fmla="*/ 196010 h 267"/>
              <a:gd name="T38" fmla="*/ 160278 w 386"/>
              <a:gd name="T39" fmla="*/ 215611 h 267"/>
              <a:gd name="T40" fmla="*/ 98854 w 386"/>
              <a:gd name="T41" fmla="*/ 215611 h 267"/>
              <a:gd name="T42" fmla="*/ 88297 w 386"/>
              <a:gd name="T43" fmla="*/ 215611 h 26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86" h="267">
                <a:moveTo>
                  <a:pt x="126" y="267"/>
                </a:moveTo>
                <a:lnTo>
                  <a:pt x="63" y="243"/>
                </a:lnTo>
                <a:lnTo>
                  <a:pt x="39" y="243"/>
                </a:lnTo>
                <a:lnTo>
                  <a:pt x="16" y="220"/>
                </a:lnTo>
                <a:lnTo>
                  <a:pt x="16" y="204"/>
                </a:lnTo>
                <a:lnTo>
                  <a:pt x="0" y="180"/>
                </a:lnTo>
                <a:lnTo>
                  <a:pt x="174" y="23"/>
                </a:lnTo>
                <a:lnTo>
                  <a:pt x="165" y="16"/>
                </a:lnTo>
                <a:lnTo>
                  <a:pt x="189" y="0"/>
                </a:lnTo>
                <a:lnTo>
                  <a:pt x="189" y="16"/>
                </a:lnTo>
                <a:lnTo>
                  <a:pt x="189" y="23"/>
                </a:lnTo>
                <a:lnTo>
                  <a:pt x="213" y="32"/>
                </a:lnTo>
                <a:lnTo>
                  <a:pt x="220" y="55"/>
                </a:lnTo>
                <a:lnTo>
                  <a:pt x="339" y="110"/>
                </a:lnTo>
                <a:lnTo>
                  <a:pt x="355" y="141"/>
                </a:lnTo>
                <a:lnTo>
                  <a:pt x="386" y="173"/>
                </a:lnTo>
                <a:lnTo>
                  <a:pt x="355" y="156"/>
                </a:lnTo>
                <a:lnTo>
                  <a:pt x="355" y="180"/>
                </a:lnTo>
                <a:lnTo>
                  <a:pt x="252" y="243"/>
                </a:lnTo>
                <a:lnTo>
                  <a:pt x="229" y="267"/>
                </a:lnTo>
                <a:lnTo>
                  <a:pt x="142" y="267"/>
                </a:lnTo>
                <a:lnTo>
                  <a:pt x="126" y="267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1" name="Freeform 150"/>
          <p:cNvSpPr>
            <a:spLocks noChangeAspect="1"/>
          </p:cNvSpPr>
          <p:nvPr/>
        </p:nvSpPr>
        <p:spPr bwMode="auto">
          <a:xfrm>
            <a:off x="1687442" y="6821988"/>
            <a:ext cx="447534" cy="437352"/>
          </a:xfrm>
          <a:custGeom>
            <a:avLst/>
            <a:gdLst>
              <a:gd name="T0" fmla="*/ 26807 w 252"/>
              <a:gd name="T1" fmla="*/ 179384 h 225"/>
              <a:gd name="T2" fmla="*/ 37338 w 252"/>
              <a:gd name="T3" fmla="*/ 155808 h 225"/>
              <a:gd name="T4" fmla="*/ 22020 w 252"/>
              <a:gd name="T5" fmla="*/ 117881 h 225"/>
              <a:gd name="T6" fmla="*/ 22020 w 252"/>
              <a:gd name="T7" fmla="*/ 98405 h 225"/>
              <a:gd name="T8" fmla="*/ 0 w 252"/>
              <a:gd name="T9" fmla="*/ 98405 h 225"/>
              <a:gd name="T10" fmla="*/ 0 w 252"/>
              <a:gd name="T11" fmla="*/ 12301 h 225"/>
              <a:gd name="T12" fmla="*/ 70847 w 252"/>
              <a:gd name="T13" fmla="*/ 25626 h 225"/>
              <a:gd name="T14" fmla="*/ 82336 w 252"/>
              <a:gd name="T15" fmla="*/ 0 h 225"/>
              <a:gd name="T16" fmla="*/ 131163 w 252"/>
              <a:gd name="T17" fmla="*/ 49203 h 225"/>
              <a:gd name="T18" fmla="*/ 153183 w 252"/>
              <a:gd name="T19" fmla="*/ 49203 h 225"/>
              <a:gd name="T20" fmla="*/ 175203 w 252"/>
              <a:gd name="T21" fmla="*/ 73804 h 225"/>
              <a:gd name="T22" fmla="*/ 169459 w 252"/>
              <a:gd name="T23" fmla="*/ 93280 h 225"/>
              <a:gd name="T24" fmla="*/ 158927 w 252"/>
              <a:gd name="T25" fmla="*/ 93280 h 225"/>
              <a:gd name="T26" fmla="*/ 153183 w 252"/>
              <a:gd name="T27" fmla="*/ 148633 h 225"/>
              <a:gd name="T28" fmla="*/ 148396 w 252"/>
              <a:gd name="T29" fmla="*/ 148633 h 225"/>
              <a:gd name="T30" fmla="*/ 153183 w 252"/>
              <a:gd name="T31" fmla="*/ 155808 h 225"/>
              <a:gd name="T32" fmla="*/ 153183 w 252"/>
              <a:gd name="T33" fmla="*/ 179384 h 225"/>
              <a:gd name="T34" fmla="*/ 70847 w 252"/>
              <a:gd name="T35" fmla="*/ 179384 h 225"/>
              <a:gd name="T36" fmla="*/ 26807 w 252"/>
              <a:gd name="T37" fmla="*/ 179384 h 2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52" h="225">
                <a:moveTo>
                  <a:pt x="39" y="225"/>
                </a:moveTo>
                <a:lnTo>
                  <a:pt x="54" y="195"/>
                </a:lnTo>
                <a:lnTo>
                  <a:pt x="31" y="148"/>
                </a:lnTo>
                <a:lnTo>
                  <a:pt x="31" y="124"/>
                </a:lnTo>
                <a:lnTo>
                  <a:pt x="0" y="124"/>
                </a:lnTo>
                <a:lnTo>
                  <a:pt x="0" y="15"/>
                </a:lnTo>
                <a:lnTo>
                  <a:pt x="102" y="32"/>
                </a:lnTo>
                <a:lnTo>
                  <a:pt x="118" y="0"/>
                </a:lnTo>
                <a:lnTo>
                  <a:pt x="189" y="62"/>
                </a:lnTo>
                <a:lnTo>
                  <a:pt x="221" y="62"/>
                </a:lnTo>
                <a:lnTo>
                  <a:pt x="252" y="93"/>
                </a:lnTo>
                <a:lnTo>
                  <a:pt x="244" y="117"/>
                </a:lnTo>
                <a:lnTo>
                  <a:pt x="228" y="117"/>
                </a:lnTo>
                <a:lnTo>
                  <a:pt x="221" y="186"/>
                </a:lnTo>
                <a:lnTo>
                  <a:pt x="213" y="186"/>
                </a:lnTo>
                <a:lnTo>
                  <a:pt x="221" y="195"/>
                </a:lnTo>
                <a:lnTo>
                  <a:pt x="221" y="225"/>
                </a:lnTo>
                <a:lnTo>
                  <a:pt x="102" y="225"/>
                </a:lnTo>
                <a:lnTo>
                  <a:pt x="39" y="225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2" name="Freeform 151"/>
          <p:cNvSpPr>
            <a:spLocks noChangeAspect="1"/>
          </p:cNvSpPr>
          <p:nvPr/>
        </p:nvSpPr>
        <p:spPr bwMode="auto">
          <a:xfrm>
            <a:off x="2302803" y="8020213"/>
            <a:ext cx="476977" cy="578145"/>
          </a:xfrm>
          <a:custGeom>
            <a:avLst/>
            <a:gdLst>
              <a:gd name="T0" fmla="*/ 16247 w 269"/>
              <a:gd name="T1" fmla="*/ 233914 h 298"/>
              <a:gd name="T2" fmla="*/ 21981 w 269"/>
              <a:gd name="T3" fmla="*/ 93772 h 298"/>
              <a:gd name="T4" fmla="*/ 0 w 269"/>
              <a:gd name="T5" fmla="*/ 62858 h 298"/>
              <a:gd name="T6" fmla="*/ 0 w 269"/>
              <a:gd name="T7" fmla="*/ 0 h 298"/>
              <a:gd name="T8" fmla="*/ 54475 w 269"/>
              <a:gd name="T9" fmla="*/ 0 h 298"/>
              <a:gd name="T10" fmla="*/ 54475 w 269"/>
              <a:gd name="T11" fmla="*/ 18548 h 298"/>
              <a:gd name="T12" fmla="*/ 158647 w 269"/>
              <a:gd name="T13" fmla="*/ 24731 h 298"/>
              <a:gd name="T14" fmla="*/ 186362 w 269"/>
              <a:gd name="T15" fmla="*/ 24731 h 298"/>
              <a:gd name="T16" fmla="*/ 186362 w 269"/>
              <a:gd name="T17" fmla="*/ 240096 h 298"/>
              <a:gd name="T18" fmla="*/ 16247 w 269"/>
              <a:gd name="T19" fmla="*/ 233914 h 29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9" h="298">
                <a:moveTo>
                  <a:pt x="24" y="290"/>
                </a:moveTo>
                <a:lnTo>
                  <a:pt x="32" y="117"/>
                </a:lnTo>
                <a:lnTo>
                  <a:pt x="0" y="78"/>
                </a:lnTo>
                <a:lnTo>
                  <a:pt x="0" y="0"/>
                </a:lnTo>
                <a:lnTo>
                  <a:pt x="79" y="0"/>
                </a:lnTo>
                <a:lnTo>
                  <a:pt x="79" y="23"/>
                </a:lnTo>
                <a:lnTo>
                  <a:pt x="229" y="31"/>
                </a:lnTo>
                <a:lnTo>
                  <a:pt x="269" y="31"/>
                </a:lnTo>
                <a:lnTo>
                  <a:pt x="269" y="298"/>
                </a:lnTo>
                <a:lnTo>
                  <a:pt x="24" y="290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3" name="Freeform 152"/>
          <p:cNvSpPr>
            <a:spLocks noChangeAspect="1"/>
          </p:cNvSpPr>
          <p:nvPr/>
        </p:nvSpPr>
        <p:spPr bwMode="auto">
          <a:xfrm>
            <a:off x="2879887" y="7307269"/>
            <a:ext cx="400426" cy="362464"/>
          </a:xfrm>
          <a:custGeom>
            <a:avLst/>
            <a:gdLst>
              <a:gd name="T0" fmla="*/ 145418 w 226"/>
              <a:gd name="T1" fmla="*/ 75115 h 187"/>
              <a:gd name="T2" fmla="*/ 135851 w 226"/>
              <a:gd name="T3" fmla="*/ 113186 h 187"/>
              <a:gd name="T4" fmla="*/ 108107 w 226"/>
              <a:gd name="T5" fmla="*/ 137882 h 187"/>
              <a:gd name="T6" fmla="*/ 92800 w 226"/>
              <a:gd name="T7" fmla="*/ 150229 h 187"/>
              <a:gd name="T8" fmla="*/ 69839 w 226"/>
              <a:gd name="T9" fmla="*/ 150229 h 187"/>
              <a:gd name="T10" fmla="*/ 5740 w 226"/>
              <a:gd name="T11" fmla="*/ 150229 h 187"/>
              <a:gd name="T12" fmla="*/ 5740 w 226"/>
              <a:gd name="T13" fmla="*/ 93636 h 187"/>
              <a:gd name="T14" fmla="*/ 0 w 226"/>
              <a:gd name="T15" fmla="*/ 93636 h 187"/>
              <a:gd name="T16" fmla="*/ 0 w 226"/>
              <a:gd name="T17" fmla="*/ 67912 h 187"/>
              <a:gd name="T18" fmla="*/ 5740 w 226"/>
              <a:gd name="T19" fmla="*/ 67912 h 187"/>
              <a:gd name="T20" fmla="*/ 5740 w 226"/>
              <a:gd name="T21" fmla="*/ 18521 h 187"/>
              <a:gd name="T22" fmla="*/ 5740 w 226"/>
              <a:gd name="T23" fmla="*/ 0 h 187"/>
              <a:gd name="T24" fmla="*/ 81319 w 226"/>
              <a:gd name="T25" fmla="*/ 0 h 187"/>
              <a:gd name="T26" fmla="*/ 81319 w 226"/>
              <a:gd name="T27" fmla="*/ 18521 h 187"/>
              <a:gd name="T28" fmla="*/ 112890 w 226"/>
              <a:gd name="T29" fmla="*/ 24695 h 187"/>
              <a:gd name="T30" fmla="*/ 135851 w 226"/>
              <a:gd name="T31" fmla="*/ 67912 h 187"/>
              <a:gd name="T32" fmla="*/ 156899 w 226"/>
              <a:gd name="T33" fmla="*/ 67912 h 187"/>
              <a:gd name="T34" fmla="*/ 145418 w 226"/>
              <a:gd name="T35" fmla="*/ 75115 h 1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26" h="187">
                <a:moveTo>
                  <a:pt x="210" y="93"/>
                </a:moveTo>
                <a:lnTo>
                  <a:pt x="195" y="141"/>
                </a:lnTo>
                <a:lnTo>
                  <a:pt x="156" y="172"/>
                </a:lnTo>
                <a:lnTo>
                  <a:pt x="133" y="187"/>
                </a:lnTo>
                <a:lnTo>
                  <a:pt x="101" y="187"/>
                </a:lnTo>
                <a:lnTo>
                  <a:pt x="8" y="187"/>
                </a:lnTo>
                <a:lnTo>
                  <a:pt x="8" y="117"/>
                </a:lnTo>
                <a:lnTo>
                  <a:pt x="0" y="117"/>
                </a:lnTo>
                <a:lnTo>
                  <a:pt x="0" y="85"/>
                </a:lnTo>
                <a:lnTo>
                  <a:pt x="8" y="85"/>
                </a:lnTo>
                <a:lnTo>
                  <a:pt x="8" y="23"/>
                </a:lnTo>
                <a:lnTo>
                  <a:pt x="8" y="0"/>
                </a:lnTo>
                <a:lnTo>
                  <a:pt x="117" y="0"/>
                </a:lnTo>
                <a:lnTo>
                  <a:pt x="117" y="23"/>
                </a:lnTo>
                <a:lnTo>
                  <a:pt x="163" y="31"/>
                </a:lnTo>
                <a:lnTo>
                  <a:pt x="195" y="85"/>
                </a:lnTo>
                <a:lnTo>
                  <a:pt x="226" y="85"/>
                </a:lnTo>
                <a:lnTo>
                  <a:pt x="210" y="93"/>
                </a:lnTo>
                <a:close/>
              </a:path>
            </a:pathLst>
          </a:custGeom>
          <a:solidFill>
            <a:srgbClr val="C0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4" name="Freeform 153"/>
          <p:cNvSpPr>
            <a:spLocks noChangeAspect="1"/>
          </p:cNvSpPr>
          <p:nvPr/>
        </p:nvSpPr>
        <p:spPr bwMode="auto">
          <a:xfrm>
            <a:off x="4366760" y="6291774"/>
            <a:ext cx="376871" cy="605104"/>
          </a:xfrm>
          <a:custGeom>
            <a:avLst/>
            <a:gdLst>
              <a:gd name="T0" fmla="*/ 98816 w 213"/>
              <a:gd name="T1" fmla="*/ 224795 h 312"/>
              <a:gd name="T2" fmla="*/ 83466 w 213"/>
              <a:gd name="T3" fmla="*/ 229927 h 312"/>
              <a:gd name="T4" fmla="*/ 22066 w 213"/>
              <a:gd name="T5" fmla="*/ 218636 h 312"/>
              <a:gd name="T6" fmla="*/ 0 w 213"/>
              <a:gd name="T7" fmla="*/ 218636 h 312"/>
              <a:gd name="T8" fmla="*/ 16309 w 213"/>
              <a:gd name="T9" fmla="*/ 74932 h 312"/>
              <a:gd name="T10" fmla="*/ 22066 w 213"/>
              <a:gd name="T11" fmla="*/ 30794 h 312"/>
              <a:gd name="T12" fmla="*/ 39335 w 213"/>
              <a:gd name="T13" fmla="*/ 0 h 312"/>
              <a:gd name="T14" fmla="*/ 66197 w 213"/>
              <a:gd name="T15" fmla="*/ 30794 h 312"/>
              <a:gd name="T16" fmla="*/ 98816 w 213"/>
              <a:gd name="T17" fmla="*/ 30794 h 312"/>
              <a:gd name="T18" fmla="*/ 121841 w 213"/>
              <a:gd name="T19" fmla="*/ 12318 h 312"/>
              <a:gd name="T20" fmla="*/ 138151 w 213"/>
              <a:gd name="T21" fmla="*/ 74932 h 312"/>
              <a:gd name="T22" fmla="*/ 148704 w 213"/>
              <a:gd name="T23" fmla="*/ 99567 h 312"/>
              <a:gd name="T24" fmla="*/ 138151 w 213"/>
              <a:gd name="T25" fmla="*/ 149863 h 312"/>
              <a:gd name="T26" fmla="*/ 138151 w 213"/>
              <a:gd name="T27" fmla="*/ 249430 h 312"/>
              <a:gd name="T28" fmla="*/ 98816 w 213"/>
              <a:gd name="T29" fmla="*/ 224795 h 3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13" h="312">
                <a:moveTo>
                  <a:pt x="142" y="281"/>
                </a:moveTo>
                <a:lnTo>
                  <a:pt x="119" y="288"/>
                </a:lnTo>
                <a:lnTo>
                  <a:pt x="32" y="273"/>
                </a:lnTo>
                <a:lnTo>
                  <a:pt x="0" y="273"/>
                </a:lnTo>
                <a:lnTo>
                  <a:pt x="24" y="94"/>
                </a:lnTo>
                <a:lnTo>
                  <a:pt x="32" y="39"/>
                </a:lnTo>
                <a:lnTo>
                  <a:pt x="56" y="0"/>
                </a:lnTo>
                <a:lnTo>
                  <a:pt x="95" y="39"/>
                </a:lnTo>
                <a:lnTo>
                  <a:pt x="142" y="39"/>
                </a:lnTo>
                <a:lnTo>
                  <a:pt x="174" y="16"/>
                </a:lnTo>
                <a:lnTo>
                  <a:pt x="198" y="94"/>
                </a:lnTo>
                <a:lnTo>
                  <a:pt x="213" y="125"/>
                </a:lnTo>
                <a:lnTo>
                  <a:pt x="198" y="187"/>
                </a:lnTo>
                <a:lnTo>
                  <a:pt x="198" y="312"/>
                </a:lnTo>
                <a:lnTo>
                  <a:pt x="142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154"/>
          <p:cNvSpPr>
            <a:spLocks noChangeAspect="1"/>
          </p:cNvSpPr>
          <p:nvPr/>
        </p:nvSpPr>
        <p:spPr bwMode="auto">
          <a:xfrm>
            <a:off x="2514793" y="2682119"/>
            <a:ext cx="515252" cy="269601"/>
          </a:xfrm>
          <a:custGeom>
            <a:avLst/>
            <a:gdLst>
              <a:gd name="T0" fmla="*/ 201703 w 291"/>
              <a:gd name="T1" fmla="*/ 0 h 139"/>
              <a:gd name="T2" fmla="*/ 201703 w 291"/>
              <a:gd name="T3" fmla="*/ 24576 h 139"/>
              <a:gd name="T4" fmla="*/ 174937 w 291"/>
              <a:gd name="T5" fmla="*/ 36864 h 139"/>
              <a:gd name="T6" fmla="*/ 174937 w 291"/>
              <a:gd name="T7" fmla="*/ 43008 h 139"/>
              <a:gd name="T8" fmla="*/ 162509 w 291"/>
              <a:gd name="T9" fmla="*/ 43008 h 139"/>
              <a:gd name="T10" fmla="*/ 147214 w 291"/>
              <a:gd name="T11" fmla="*/ 66560 h 139"/>
              <a:gd name="T12" fmla="*/ 147214 w 291"/>
              <a:gd name="T13" fmla="*/ 92160 h 139"/>
              <a:gd name="T14" fmla="*/ 130964 w 291"/>
              <a:gd name="T15" fmla="*/ 104448 h 139"/>
              <a:gd name="T16" fmla="*/ 82211 w 291"/>
              <a:gd name="T17" fmla="*/ 110592 h 139"/>
              <a:gd name="T18" fmla="*/ 65004 w 291"/>
              <a:gd name="T19" fmla="*/ 66560 h 139"/>
              <a:gd name="T20" fmla="*/ 65004 w 291"/>
              <a:gd name="T21" fmla="*/ 49152 h 139"/>
              <a:gd name="T22" fmla="*/ 16251 w 291"/>
              <a:gd name="T23" fmla="*/ 36864 h 139"/>
              <a:gd name="T24" fmla="*/ 0 w 291"/>
              <a:gd name="T25" fmla="*/ 18432 h 139"/>
              <a:gd name="T26" fmla="*/ 4780 w 291"/>
              <a:gd name="T27" fmla="*/ 0 h 139"/>
              <a:gd name="T28" fmla="*/ 201703 w 291"/>
              <a:gd name="T29" fmla="*/ 0 h 13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91" h="139">
                <a:moveTo>
                  <a:pt x="291" y="0"/>
                </a:moveTo>
                <a:lnTo>
                  <a:pt x="291" y="31"/>
                </a:lnTo>
                <a:lnTo>
                  <a:pt x="252" y="46"/>
                </a:lnTo>
                <a:lnTo>
                  <a:pt x="252" y="54"/>
                </a:lnTo>
                <a:lnTo>
                  <a:pt x="235" y="54"/>
                </a:lnTo>
                <a:lnTo>
                  <a:pt x="213" y="84"/>
                </a:lnTo>
                <a:lnTo>
                  <a:pt x="213" y="116"/>
                </a:lnTo>
                <a:lnTo>
                  <a:pt x="189" y="131"/>
                </a:lnTo>
                <a:lnTo>
                  <a:pt x="118" y="139"/>
                </a:lnTo>
                <a:lnTo>
                  <a:pt x="94" y="84"/>
                </a:lnTo>
                <a:lnTo>
                  <a:pt x="94" y="62"/>
                </a:lnTo>
                <a:lnTo>
                  <a:pt x="23" y="46"/>
                </a:lnTo>
                <a:lnTo>
                  <a:pt x="0" y="23"/>
                </a:lnTo>
                <a:lnTo>
                  <a:pt x="7" y="0"/>
                </a:lnTo>
                <a:lnTo>
                  <a:pt x="291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155"/>
          <p:cNvSpPr>
            <a:spLocks noChangeAspect="1"/>
          </p:cNvSpPr>
          <p:nvPr/>
        </p:nvSpPr>
        <p:spPr bwMode="auto">
          <a:xfrm>
            <a:off x="4025221" y="6070102"/>
            <a:ext cx="447534" cy="299556"/>
          </a:xfrm>
          <a:custGeom>
            <a:avLst/>
            <a:gdLst>
              <a:gd name="T0" fmla="*/ 121112 w 251"/>
              <a:gd name="T1" fmla="*/ 5111 h 156"/>
              <a:gd name="T2" fmla="*/ 175901 w 251"/>
              <a:gd name="T3" fmla="*/ 43956 h 156"/>
              <a:gd name="T4" fmla="*/ 171095 w 251"/>
              <a:gd name="T5" fmla="*/ 93024 h 156"/>
              <a:gd name="T6" fmla="*/ 49022 w 251"/>
              <a:gd name="T7" fmla="*/ 105290 h 156"/>
              <a:gd name="T8" fmla="*/ 44216 w 251"/>
              <a:gd name="T9" fmla="*/ 123691 h 156"/>
              <a:gd name="T10" fmla="*/ 16341 w 251"/>
              <a:gd name="T11" fmla="*/ 117557 h 156"/>
              <a:gd name="T12" fmla="*/ 0 w 251"/>
              <a:gd name="T13" fmla="*/ 99157 h 156"/>
              <a:gd name="T14" fmla="*/ 26914 w 251"/>
              <a:gd name="T15" fmla="*/ 55201 h 156"/>
              <a:gd name="T16" fmla="*/ 26914 w 251"/>
              <a:gd name="T17" fmla="*/ 30667 h 156"/>
              <a:gd name="T18" fmla="*/ 49022 w 251"/>
              <a:gd name="T19" fmla="*/ 24534 h 156"/>
              <a:gd name="T20" fmla="*/ 60556 w 251"/>
              <a:gd name="T21" fmla="*/ 18400 h 156"/>
              <a:gd name="T22" fmla="*/ 44216 w 251"/>
              <a:gd name="T23" fmla="*/ 5111 h 156"/>
              <a:gd name="T24" fmla="*/ 49022 w 251"/>
              <a:gd name="T25" fmla="*/ 0 h 156"/>
              <a:gd name="T26" fmla="*/ 121112 w 251"/>
              <a:gd name="T27" fmla="*/ 5111 h 1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1" h="156">
                <a:moveTo>
                  <a:pt x="173" y="7"/>
                </a:moveTo>
                <a:lnTo>
                  <a:pt x="251" y="55"/>
                </a:lnTo>
                <a:lnTo>
                  <a:pt x="244" y="117"/>
                </a:lnTo>
                <a:lnTo>
                  <a:pt x="70" y="133"/>
                </a:lnTo>
                <a:lnTo>
                  <a:pt x="63" y="156"/>
                </a:lnTo>
                <a:lnTo>
                  <a:pt x="23" y="148"/>
                </a:lnTo>
                <a:lnTo>
                  <a:pt x="0" y="125"/>
                </a:lnTo>
                <a:lnTo>
                  <a:pt x="39" y="70"/>
                </a:lnTo>
                <a:lnTo>
                  <a:pt x="39" y="39"/>
                </a:lnTo>
                <a:lnTo>
                  <a:pt x="70" y="31"/>
                </a:lnTo>
                <a:lnTo>
                  <a:pt x="87" y="23"/>
                </a:lnTo>
                <a:lnTo>
                  <a:pt x="63" y="7"/>
                </a:lnTo>
                <a:lnTo>
                  <a:pt x="70" y="0"/>
                </a:lnTo>
                <a:lnTo>
                  <a:pt x="173" y="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7" name="Freeform 156"/>
          <p:cNvSpPr>
            <a:spLocks noChangeAspect="1"/>
          </p:cNvSpPr>
          <p:nvPr/>
        </p:nvSpPr>
        <p:spPr bwMode="auto">
          <a:xfrm>
            <a:off x="886592" y="5093549"/>
            <a:ext cx="476977" cy="473299"/>
          </a:xfrm>
          <a:custGeom>
            <a:avLst/>
            <a:gdLst>
              <a:gd name="T0" fmla="*/ 0 w 269"/>
              <a:gd name="T1" fmla="*/ 56676 h 243"/>
              <a:gd name="T2" fmla="*/ 60209 w 269"/>
              <a:gd name="T3" fmla="*/ 37097 h 243"/>
              <a:gd name="T4" fmla="*/ 65943 w 269"/>
              <a:gd name="T5" fmla="*/ 17518 h 243"/>
              <a:gd name="T6" fmla="*/ 76456 w 269"/>
              <a:gd name="T7" fmla="*/ 17518 h 243"/>
              <a:gd name="T8" fmla="*/ 76456 w 269"/>
              <a:gd name="T9" fmla="*/ 24731 h 243"/>
              <a:gd name="T10" fmla="*/ 148134 w 269"/>
              <a:gd name="T11" fmla="*/ 0 h 243"/>
              <a:gd name="T12" fmla="*/ 186362 w 269"/>
              <a:gd name="T13" fmla="*/ 0 h 243"/>
              <a:gd name="T14" fmla="*/ 181583 w 269"/>
              <a:gd name="T15" fmla="*/ 12366 h 243"/>
              <a:gd name="T16" fmla="*/ 186362 w 269"/>
              <a:gd name="T17" fmla="*/ 17518 h 243"/>
              <a:gd name="T18" fmla="*/ 186362 w 269"/>
              <a:gd name="T19" fmla="*/ 195791 h 243"/>
              <a:gd name="T20" fmla="*/ 33450 w 269"/>
              <a:gd name="T21" fmla="*/ 195791 h 243"/>
              <a:gd name="T22" fmla="*/ 0 w 269"/>
              <a:gd name="T23" fmla="*/ 56676 h 2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69" h="243">
                <a:moveTo>
                  <a:pt x="0" y="70"/>
                </a:moveTo>
                <a:lnTo>
                  <a:pt x="87" y="46"/>
                </a:lnTo>
                <a:lnTo>
                  <a:pt x="95" y="22"/>
                </a:lnTo>
                <a:lnTo>
                  <a:pt x="111" y="22"/>
                </a:lnTo>
                <a:lnTo>
                  <a:pt x="111" y="31"/>
                </a:lnTo>
                <a:lnTo>
                  <a:pt x="214" y="0"/>
                </a:lnTo>
                <a:lnTo>
                  <a:pt x="269" y="0"/>
                </a:lnTo>
                <a:lnTo>
                  <a:pt x="262" y="15"/>
                </a:lnTo>
                <a:lnTo>
                  <a:pt x="269" y="22"/>
                </a:lnTo>
                <a:lnTo>
                  <a:pt x="269" y="243"/>
                </a:lnTo>
                <a:lnTo>
                  <a:pt x="48" y="243"/>
                </a:lnTo>
                <a:lnTo>
                  <a:pt x="0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157"/>
          <p:cNvSpPr>
            <a:spLocks noChangeAspect="1"/>
          </p:cNvSpPr>
          <p:nvPr/>
        </p:nvSpPr>
        <p:spPr bwMode="auto">
          <a:xfrm>
            <a:off x="2709118" y="6956789"/>
            <a:ext cx="432812" cy="395414"/>
          </a:xfrm>
          <a:custGeom>
            <a:avLst/>
            <a:gdLst>
              <a:gd name="T0" fmla="*/ 171194 w 244"/>
              <a:gd name="T1" fmla="*/ 62660 h 204"/>
              <a:gd name="T2" fmla="*/ 159653 w 244"/>
              <a:gd name="T3" fmla="*/ 69850 h 204"/>
              <a:gd name="T4" fmla="*/ 171194 w 244"/>
              <a:gd name="T5" fmla="*/ 88340 h 204"/>
              <a:gd name="T6" fmla="*/ 149074 w 244"/>
              <a:gd name="T7" fmla="*/ 93476 h 204"/>
              <a:gd name="T8" fmla="*/ 149074 w 244"/>
              <a:gd name="T9" fmla="*/ 144836 h 204"/>
              <a:gd name="T10" fmla="*/ 72132 w 244"/>
              <a:gd name="T11" fmla="*/ 144836 h 204"/>
              <a:gd name="T12" fmla="*/ 72132 w 244"/>
              <a:gd name="T13" fmla="*/ 163326 h 204"/>
              <a:gd name="T14" fmla="*/ 66362 w 244"/>
              <a:gd name="T15" fmla="*/ 163326 h 204"/>
              <a:gd name="T16" fmla="*/ 66362 w 244"/>
              <a:gd name="T17" fmla="*/ 144836 h 204"/>
              <a:gd name="T18" fmla="*/ 50012 w 244"/>
              <a:gd name="T19" fmla="*/ 144836 h 204"/>
              <a:gd name="T20" fmla="*/ 44241 w 244"/>
              <a:gd name="T21" fmla="*/ 125319 h 204"/>
              <a:gd name="T22" fmla="*/ 0 w 244"/>
              <a:gd name="T23" fmla="*/ 125319 h 204"/>
              <a:gd name="T24" fmla="*/ 0 w 244"/>
              <a:gd name="T25" fmla="*/ 24653 h 204"/>
              <a:gd name="T26" fmla="*/ 88483 w 244"/>
              <a:gd name="T27" fmla="*/ 24653 h 204"/>
              <a:gd name="T28" fmla="*/ 88483 w 244"/>
              <a:gd name="T29" fmla="*/ 0 h 204"/>
              <a:gd name="T30" fmla="*/ 153883 w 244"/>
              <a:gd name="T31" fmla="*/ 6163 h 204"/>
              <a:gd name="T32" fmla="*/ 171194 w 244"/>
              <a:gd name="T33" fmla="*/ 62660 h 20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4" h="204">
                <a:moveTo>
                  <a:pt x="244" y="78"/>
                </a:moveTo>
                <a:lnTo>
                  <a:pt x="228" y="87"/>
                </a:lnTo>
                <a:lnTo>
                  <a:pt x="244" y="110"/>
                </a:lnTo>
                <a:lnTo>
                  <a:pt x="212" y="117"/>
                </a:lnTo>
                <a:lnTo>
                  <a:pt x="212" y="181"/>
                </a:lnTo>
                <a:lnTo>
                  <a:pt x="103" y="181"/>
                </a:lnTo>
                <a:lnTo>
                  <a:pt x="103" y="204"/>
                </a:lnTo>
                <a:lnTo>
                  <a:pt x="94" y="204"/>
                </a:lnTo>
                <a:lnTo>
                  <a:pt x="94" y="181"/>
                </a:lnTo>
                <a:lnTo>
                  <a:pt x="71" y="181"/>
                </a:lnTo>
                <a:lnTo>
                  <a:pt x="63" y="156"/>
                </a:lnTo>
                <a:lnTo>
                  <a:pt x="0" y="156"/>
                </a:lnTo>
                <a:lnTo>
                  <a:pt x="0" y="31"/>
                </a:lnTo>
                <a:lnTo>
                  <a:pt x="126" y="31"/>
                </a:lnTo>
                <a:lnTo>
                  <a:pt x="126" y="0"/>
                </a:lnTo>
                <a:lnTo>
                  <a:pt x="220" y="8"/>
                </a:lnTo>
                <a:lnTo>
                  <a:pt x="244" y="78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9" name="Freeform 158"/>
          <p:cNvSpPr>
            <a:spLocks noChangeAspect="1"/>
          </p:cNvSpPr>
          <p:nvPr/>
        </p:nvSpPr>
        <p:spPr bwMode="auto">
          <a:xfrm>
            <a:off x="2932885" y="5545878"/>
            <a:ext cx="494643" cy="599113"/>
          </a:xfrm>
          <a:custGeom>
            <a:avLst/>
            <a:gdLst>
              <a:gd name="T0" fmla="*/ 0 w 278"/>
              <a:gd name="T1" fmla="*/ 114363 h 307"/>
              <a:gd name="T2" fmla="*/ 11495 w 278"/>
              <a:gd name="T3" fmla="*/ 88606 h 307"/>
              <a:gd name="T4" fmla="*/ 22033 w 278"/>
              <a:gd name="T5" fmla="*/ 88606 h 307"/>
              <a:gd name="T6" fmla="*/ 60351 w 278"/>
              <a:gd name="T7" fmla="*/ 51515 h 307"/>
              <a:gd name="T8" fmla="*/ 66099 w 278"/>
              <a:gd name="T9" fmla="*/ 38121 h 307"/>
              <a:gd name="T10" fmla="*/ 49814 w 278"/>
              <a:gd name="T11" fmla="*/ 25757 h 307"/>
              <a:gd name="T12" fmla="*/ 105375 w 278"/>
              <a:gd name="T13" fmla="*/ 0 h 307"/>
              <a:gd name="T14" fmla="*/ 193507 w 278"/>
              <a:gd name="T15" fmla="*/ 171030 h 307"/>
              <a:gd name="T16" fmla="*/ 60351 w 278"/>
              <a:gd name="T17" fmla="*/ 247272 h 307"/>
              <a:gd name="T18" fmla="*/ 66099 w 278"/>
              <a:gd name="T19" fmla="*/ 233878 h 307"/>
              <a:gd name="T20" fmla="*/ 45024 w 278"/>
              <a:gd name="T21" fmla="*/ 201939 h 307"/>
              <a:gd name="T22" fmla="*/ 39276 w 278"/>
              <a:gd name="T23" fmla="*/ 145272 h 307"/>
              <a:gd name="T24" fmla="*/ 11495 w 278"/>
              <a:gd name="T25" fmla="*/ 127757 h 307"/>
              <a:gd name="T26" fmla="*/ 0 w 278"/>
              <a:gd name="T27" fmla="*/ 114363 h 30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78" h="307">
                <a:moveTo>
                  <a:pt x="0" y="142"/>
                </a:moveTo>
                <a:lnTo>
                  <a:pt x="16" y="110"/>
                </a:lnTo>
                <a:lnTo>
                  <a:pt x="32" y="110"/>
                </a:lnTo>
                <a:lnTo>
                  <a:pt x="87" y="64"/>
                </a:lnTo>
                <a:lnTo>
                  <a:pt x="95" y="47"/>
                </a:lnTo>
                <a:lnTo>
                  <a:pt x="71" y="32"/>
                </a:lnTo>
                <a:lnTo>
                  <a:pt x="151" y="0"/>
                </a:lnTo>
                <a:lnTo>
                  <a:pt x="278" y="212"/>
                </a:lnTo>
                <a:lnTo>
                  <a:pt x="87" y="307"/>
                </a:lnTo>
                <a:lnTo>
                  <a:pt x="95" y="291"/>
                </a:lnTo>
                <a:lnTo>
                  <a:pt x="64" y="251"/>
                </a:lnTo>
                <a:lnTo>
                  <a:pt x="56" y="181"/>
                </a:lnTo>
                <a:lnTo>
                  <a:pt x="16" y="158"/>
                </a:lnTo>
                <a:lnTo>
                  <a:pt x="0" y="14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159"/>
          <p:cNvSpPr>
            <a:spLocks noChangeAspect="1"/>
          </p:cNvSpPr>
          <p:nvPr/>
        </p:nvSpPr>
        <p:spPr bwMode="auto">
          <a:xfrm>
            <a:off x="2229195" y="2682119"/>
            <a:ext cx="494643" cy="467308"/>
          </a:xfrm>
          <a:custGeom>
            <a:avLst/>
            <a:gdLst>
              <a:gd name="T0" fmla="*/ 117874 w 277"/>
              <a:gd name="T1" fmla="*/ 0 h 242"/>
              <a:gd name="T2" fmla="*/ 113043 w 277"/>
              <a:gd name="T3" fmla="*/ 18429 h 242"/>
              <a:gd name="T4" fmla="*/ 128502 w 277"/>
              <a:gd name="T5" fmla="*/ 36858 h 242"/>
              <a:gd name="T6" fmla="*/ 178743 w 277"/>
              <a:gd name="T7" fmla="*/ 49144 h 242"/>
              <a:gd name="T8" fmla="*/ 178743 w 277"/>
              <a:gd name="T9" fmla="*/ 67574 h 242"/>
              <a:gd name="T10" fmla="*/ 196134 w 277"/>
              <a:gd name="T11" fmla="*/ 111599 h 242"/>
              <a:gd name="T12" fmla="*/ 173912 w 277"/>
              <a:gd name="T13" fmla="*/ 118766 h 242"/>
              <a:gd name="T14" fmla="*/ 173912 w 277"/>
              <a:gd name="T15" fmla="*/ 142314 h 242"/>
              <a:gd name="T16" fmla="*/ 157487 w 277"/>
              <a:gd name="T17" fmla="*/ 154600 h 242"/>
              <a:gd name="T18" fmla="*/ 113043 w 277"/>
              <a:gd name="T19" fmla="*/ 142314 h 242"/>
              <a:gd name="T20" fmla="*/ 94685 w 277"/>
              <a:gd name="T21" fmla="*/ 154600 h 242"/>
              <a:gd name="T22" fmla="*/ 89854 w 277"/>
              <a:gd name="T23" fmla="*/ 167910 h 242"/>
              <a:gd name="T24" fmla="*/ 67632 w 277"/>
              <a:gd name="T25" fmla="*/ 192482 h 242"/>
              <a:gd name="T26" fmla="*/ 22222 w 277"/>
              <a:gd name="T27" fmla="*/ 187363 h 242"/>
              <a:gd name="T28" fmla="*/ 4831 w 277"/>
              <a:gd name="T29" fmla="*/ 192482 h 242"/>
              <a:gd name="T30" fmla="*/ 38647 w 277"/>
              <a:gd name="T31" fmla="*/ 154600 h 242"/>
              <a:gd name="T32" fmla="*/ 38647 w 277"/>
              <a:gd name="T33" fmla="*/ 105456 h 242"/>
              <a:gd name="T34" fmla="*/ 22222 w 277"/>
              <a:gd name="T35" fmla="*/ 105456 h 242"/>
              <a:gd name="T36" fmla="*/ 17391 w 277"/>
              <a:gd name="T37" fmla="*/ 87027 h 242"/>
              <a:gd name="T38" fmla="*/ 38647 w 277"/>
              <a:gd name="T39" fmla="*/ 62454 h 242"/>
              <a:gd name="T40" fmla="*/ 0 w 277"/>
              <a:gd name="T41" fmla="*/ 24572 h 242"/>
              <a:gd name="T42" fmla="*/ 22222 w 277"/>
              <a:gd name="T43" fmla="*/ 0 h 242"/>
              <a:gd name="T44" fmla="*/ 117874 w 277"/>
              <a:gd name="T45" fmla="*/ 0 h 24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77" h="242">
                <a:moveTo>
                  <a:pt x="166" y="0"/>
                </a:moveTo>
                <a:lnTo>
                  <a:pt x="159" y="23"/>
                </a:lnTo>
                <a:lnTo>
                  <a:pt x="182" y="46"/>
                </a:lnTo>
                <a:lnTo>
                  <a:pt x="253" y="62"/>
                </a:lnTo>
                <a:lnTo>
                  <a:pt x="253" y="85"/>
                </a:lnTo>
                <a:lnTo>
                  <a:pt x="277" y="140"/>
                </a:lnTo>
                <a:lnTo>
                  <a:pt x="245" y="149"/>
                </a:lnTo>
                <a:lnTo>
                  <a:pt x="245" y="179"/>
                </a:lnTo>
                <a:lnTo>
                  <a:pt x="222" y="195"/>
                </a:lnTo>
                <a:lnTo>
                  <a:pt x="159" y="179"/>
                </a:lnTo>
                <a:lnTo>
                  <a:pt x="134" y="195"/>
                </a:lnTo>
                <a:lnTo>
                  <a:pt x="127" y="211"/>
                </a:lnTo>
                <a:lnTo>
                  <a:pt x="95" y="242"/>
                </a:lnTo>
                <a:lnTo>
                  <a:pt x="32" y="235"/>
                </a:lnTo>
                <a:lnTo>
                  <a:pt x="7" y="242"/>
                </a:lnTo>
                <a:lnTo>
                  <a:pt x="55" y="195"/>
                </a:lnTo>
                <a:lnTo>
                  <a:pt x="55" y="132"/>
                </a:lnTo>
                <a:lnTo>
                  <a:pt x="32" y="132"/>
                </a:lnTo>
                <a:lnTo>
                  <a:pt x="24" y="110"/>
                </a:lnTo>
                <a:lnTo>
                  <a:pt x="55" y="78"/>
                </a:lnTo>
                <a:lnTo>
                  <a:pt x="0" y="31"/>
                </a:lnTo>
                <a:lnTo>
                  <a:pt x="32" y="0"/>
                </a:lnTo>
                <a:lnTo>
                  <a:pt x="166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160"/>
          <p:cNvSpPr>
            <a:spLocks noChangeAspect="1"/>
          </p:cNvSpPr>
          <p:nvPr/>
        </p:nvSpPr>
        <p:spPr bwMode="auto">
          <a:xfrm>
            <a:off x="1781661" y="5414073"/>
            <a:ext cx="509365" cy="419379"/>
          </a:xfrm>
          <a:custGeom>
            <a:avLst/>
            <a:gdLst>
              <a:gd name="T0" fmla="*/ 202063 w 285"/>
              <a:gd name="T1" fmla="*/ 106746 h 217"/>
              <a:gd name="T2" fmla="*/ 196263 w 285"/>
              <a:gd name="T3" fmla="*/ 106746 h 217"/>
              <a:gd name="T4" fmla="*/ 162424 w 285"/>
              <a:gd name="T5" fmla="*/ 173462 h 217"/>
              <a:gd name="T6" fmla="*/ 151789 w 285"/>
              <a:gd name="T7" fmla="*/ 148828 h 217"/>
              <a:gd name="T8" fmla="*/ 151789 w 285"/>
              <a:gd name="T9" fmla="*/ 142670 h 217"/>
              <a:gd name="T10" fmla="*/ 140188 w 285"/>
              <a:gd name="T11" fmla="*/ 148828 h 217"/>
              <a:gd name="T12" fmla="*/ 123752 w 285"/>
              <a:gd name="T13" fmla="*/ 142670 h 217"/>
              <a:gd name="T14" fmla="*/ 95714 w 285"/>
              <a:gd name="T15" fmla="*/ 130353 h 217"/>
              <a:gd name="T16" fmla="*/ 89913 w 285"/>
              <a:gd name="T17" fmla="*/ 117010 h 217"/>
              <a:gd name="T18" fmla="*/ 73478 w 285"/>
              <a:gd name="T19" fmla="*/ 117010 h 217"/>
              <a:gd name="T20" fmla="*/ 57042 w 285"/>
              <a:gd name="T21" fmla="*/ 92376 h 217"/>
              <a:gd name="T22" fmla="*/ 33838 w 285"/>
              <a:gd name="T23" fmla="*/ 92376 h 217"/>
              <a:gd name="T24" fmla="*/ 33838 w 285"/>
              <a:gd name="T25" fmla="*/ 74927 h 217"/>
              <a:gd name="T26" fmla="*/ 22237 w 285"/>
              <a:gd name="T27" fmla="*/ 74927 h 217"/>
              <a:gd name="T28" fmla="*/ 28038 w 285"/>
              <a:gd name="T29" fmla="*/ 61584 h 217"/>
              <a:gd name="T30" fmla="*/ 11602 w 285"/>
              <a:gd name="T31" fmla="*/ 56452 h 217"/>
              <a:gd name="T32" fmla="*/ 5801 w 285"/>
              <a:gd name="T33" fmla="*/ 37977 h 217"/>
              <a:gd name="T34" fmla="*/ 5801 w 285"/>
              <a:gd name="T35" fmla="*/ 24634 h 217"/>
              <a:gd name="T36" fmla="*/ 0 w 285"/>
              <a:gd name="T37" fmla="*/ 12317 h 217"/>
              <a:gd name="T38" fmla="*/ 5801 w 285"/>
              <a:gd name="T39" fmla="*/ 6158 h 217"/>
              <a:gd name="T40" fmla="*/ 22237 w 285"/>
              <a:gd name="T41" fmla="*/ 0 h 217"/>
              <a:gd name="T42" fmla="*/ 123752 w 285"/>
              <a:gd name="T43" fmla="*/ 0 h 217"/>
              <a:gd name="T44" fmla="*/ 202063 w 285"/>
              <a:gd name="T45" fmla="*/ 6158 h 217"/>
              <a:gd name="T46" fmla="*/ 202063 w 285"/>
              <a:gd name="T47" fmla="*/ 30792 h 217"/>
              <a:gd name="T48" fmla="*/ 202063 w 285"/>
              <a:gd name="T49" fmla="*/ 81086 h 217"/>
              <a:gd name="T50" fmla="*/ 202063 w 285"/>
              <a:gd name="T51" fmla="*/ 106746 h 21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85" h="217">
                <a:moveTo>
                  <a:pt x="285" y="133"/>
                </a:moveTo>
                <a:lnTo>
                  <a:pt x="277" y="133"/>
                </a:lnTo>
                <a:lnTo>
                  <a:pt x="229" y="217"/>
                </a:lnTo>
                <a:lnTo>
                  <a:pt x="214" y="186"/>
                </a:lnTo>
                <a:lnTo>
                  <a:pt x="214" y="178"/>
                </a:lnTo>
                <a:lnTo>
                  <a:pt x="198" y="186"/>
                </a:lnTo>
                <a:lnTo>
                  <a:pt x="174" y="178"/>
                </a:lnTo>
                <a:lnTo>
                  <a:pt x="135" y="163"/>
                </a:lnTo>
                <a:lnTo>
                  <a:pt x="127" y="147"/>
                </a:lnTo>
                <a:lnTo>
                  <a:pt x="103" y="147"/>
                </a:lnTo>
                <a:lnTo>
                  <a:pt x="80" y="116"/>
                </a:lnTo>
                <a:lnTo>
                  <a:pt x="48" y="116"/>
                </a:lnTo>
                <a:lnTo>
                  <a:pt x="48" y="94"/>
                </a:lnTo>
                <a:lnTo>
                  <a:pt x="32" y="94"/>
                </a:lnTo>
                <a:lnTo>
                  <a:pt x="40" y="77"/>
                </a:lnTo>
                <a:lnTo>
                  <a:pt x="16" y="70"/>
                </a:lnTo>
                <a:lnTo>
                  <a:pt x="8" y="47"/>
                </a:lnTo>
                <a:lnTo>
                  <a:pt x="8" y="31"/>
                </a:lnTo>
                <a:lnTo>
                  <a:pt x="0" y="15"/>
                </a:lnTo>
                <a:lnTo>
                  <a:pt x="8" y="8"/>
                </a:lnTo>
                <a:lnTo>
                  <a:pt x="32" y="0"/>
                </a:lnTo>
                <a:lnTo>
                  <a:pt x="174" y="0"/>
                </a:lnTo>
                <a:lnTo>
                  <a:pt x="285" y="8"/>
                </a:lnTo>
                <a:lnTo>
                  <a:pt x="285" y="39"/>
                </a:lnTo>
                <a:lnTo>
                  <a:pt x="285" y="101"/>
                </a:lnTo>
                <a:lnTo>
                  <a:pt x="285" y="13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161"/>
          <p:cNvSpPr>
            <a:spLocks noChangeAspect="1"/>
          </p:cNvSpPr>
          <p:nvPr/>
        </p:nvSpPr>
        <p:spPr bwMode="auto">
          <a:xfrm>
            <a:off x="512666" y="2682119"/>
            <a:ext cx="594750" cy="563166"/>
          </a:xfrm>
          <a:custGeom>
            <a:avLst/>
            <a:gdLst>
              <a:gd name="T0" fmla="*/ 0 w 336"/>
              <a:gd name="T1" fmla="*/ 206442 h 290"/>
              <a:gd name="T2" fmla="*/ 43083 w 336"/>
              <a:gd name="T3" fmla="*/ 143790 h 290"/>
              <a:gd name="T4" fmla="*/ 43083 w 336"/>
              <a:gd name="T5" fmla="*/ 88328 h 290"/>
              <a:gd name="T6" fmla="*/ 87123 w 336"/>
              <a:gd name="T7" fmla="*/ 0 h 290"/>
              <a:gd name="T8" fmla="*/ 135950 w 336"/>
              <a:gd name="T9" fmla="*/ 0 h 290"/>
              <a:gd name="T10" fmla="*/ 135950 w 336"/>
              <a:gd name="T11" fmla="*/ 74976 h 290"/>
              <a:gd name="T12" fmla="*/ 162757 w 336"/>
              <a:gd name="T13" fmla="*/ 74976 h 290"/>
              <a:gd name="T14" fmla="*/ 162757 w 336"/>
              <a:gd name="T15" fmla="*/ 119140 h 290"/>
              <a:gd name="T16" fmla="*/ 190521 w 336"/>
              <a:gd name="T17" fmla="*/ 132492 h 290"/>
              <a:gd name="T18" fmla="*/ 183819 w 336"/>
              <a:gd name="T19" fmla="*/ 157142 h 290"/>
              <a:gd name="T20" fmla="*/ 233604 w 336"/>
              <a:gd name="T21" fmla="*/ 157142 h 290"/>
              <a:gd name="T22" fmla="*/ 233604 w 336"/>
              <a:gd name="T23" fmla="*/ 206442 h 290"/>
              <a:gd name="T24" fmla="*/ 233604 w 336"/>
              <a:gd name="T25" fmla="*/ 232118 h 290"/>
              <a:gd name="T26" fmla="*/ 227860 w 336"/>
              <a:gd name="T27" fmla="*/ 232118 h 290"/>
              <a:gd name="T28" fmla="*/ 211584 w 336"/>
              <a:gd name="T29" fmla="*/ 232118 h 290"/>
              <a:gd name="T30" fmla="*/ 10531 w 336"/>
              <a:gd name="T31" fmla="*/ 232118 h 290"/>
              <a:gd name="T32" fmla="*/ 0 w 336"/>
              <a:gd name="T33" fmla="*/ 206442 h 29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36" h="290">
                <a:moveTo>
                  <a:pt x="0" y="258"/>
                </a:moveTo>
                <a:lnTo>
                  <a:pt x="62" y="180"/>
                </a:lnTo>
                <a:lnTo>
                  <a:pt x="62" y="110"/>
                </a:lnTo>
                <a:lnTo>
                  <a:pt x="125" y="0"/>
                </a:lnTo>
                <a:lnTo>
                  <a:pt x="195" y="0"/>
                </a:lnTo>
                <a:lnTo>
                  <a:pt x="195" y="94"/>
                </a:lnTo>
                <a:lnTo>
                  <a:pt x="234" y="94"/>
                </a:lnTo>
                <a:lnTo>
                  <a:pt x="234" y="149"/>
                </a:lnTo>
                <a:lnTo>
                  <a:pt x="274" y="165"/>
                </a:lnTo>
                <a:lnTo>
                  <a:pt x="265" y="196"/>
                </a:lnTo>
                <a:lnTo>
                  <a:pt x="336" y="196"/>
                </a:lnTo>
                <a:lnTo>
                  <a:pt x="336" y="258"/>
                </a:lnTo>
                <a:lnTo>
                  <a:pt x="336" y="290"/>
                </a:lnTo>
                <a:lnTo>
                  <a:pt x="328" y="290"/>
                </a:lnTo>
                <a:lnTo>
                  <a:pt x="304" y="290"/>
                </a:lnTo>
                <a:lnTo>
                  <a:pt x="15" y="290"/>
                </a:lnTo>
                <a:lnTo>
                  <a:pt x="0" y="25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162"/>
          <p:cNvSpPr>
            <a:spLocks noChangeAspect="1"/>
          </p:cNvSpPr>
          <p:nvPr/>
        </p:nvSpPr>
        <p:spPr bwMode="auto">
          <a:xfrm>
            <a:off x="2467685" y="4137963"/>
            <a:ext cx="621247" cy="455326"/>
          </a:xfrm>
          <a:custGeom>
            <a:avLst/>
            <a:gdLst>
              <a:gd name="T0" fmla="*/ 106154 w 347"/>
              <a:gd name="T1" fmla="*/ 18552 h 234"/>
              <a:gd name="T2" fmla="*/ 151511 w 347"/>
              <a:gd name="T3" fmla="*/ 6184 h 234"/>
              <a:gd name="T4" fmla="*/ 166951 w 347"/>
              <a:gd name="T5" fmla="*/ 6184 h 234"/>
              <a:gd name="T6" fmla="*/ 183357 w 347"/>
              <a:gd name="T7" fmla="*/ 24736 h 234"/>
              <a:gd name="T8" fmla="*/ 194938 w 347"/>
              <a:gd name="T9" fmla="*/ 24736 h 234"/>
              <a:gd name="T10" fmla="*/ 194938 w 347"/>
              <a:gd name="T11" fmla="*/ 31951 h 234"/>
              <a:gd name="T12" fmla="*/ 206518 w 347"/>
              <a:gd name="T13" fmla="*/ 43289 h 234"/>
              <a:gd name="T14" fmla="*/ 245120 w 347"/>
              <a:gd name="T15" fmla="*/ 62872 h 234"/>
              <a:gd name="T16" fmla="*/ 151511 w 347"/>
              <a:gd name="T17" fmla="*/ 188615 h 234"/>
              <a:gd name="T18" fmla="*/ 122560 w 347"/>
              <a:gd name="T19" fmla="*/ 163879 h 234"/>
              <a:gd name="T20" fmla="*/ 117735 w 347"/>
              <a:gd name="T21" fmla="*/ 163879 h 234"/>
              <a:gd name="T22" fmla="*/ 33776 w 347"/>
              <a:gd name="T23" fmla="*/ 101007 h 234"/>
              <a:gd name="T24" fmla="*/ 0 w 347"/>
              <a:gd name="T25" fmla="*/ 75240 h 234"/>
              <a:gd name="T26" fmla="*/ 94574 w 347"/>
              <a:gd name="T27" fmla="*/ 0 h 234"/>
              <a:gd name="T28" fmla="*/ 106154 w 347"/>
              <a:gd name="T29" fmla="*/ 18552 h 23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47" h="234">
                <a:moveTo>
                  <a:pt x="150" y="23"/>
                </a:moveTo>
                <a:lnTo>
                  <a:pt x="214" y="8"/>
                </a:lnTo>
                <a:lnTo>
                  <a:pt x="237" y="8"/>
                </a:lnTo>
                <a:lnTo>
                  <a:pt x="260" y="31"/>
                </a:lnTo>
                <a:lnTo>
                  <a:pt x="276" y="31"/>
                </a:lnTo>
                <a:lnTo>
                  <a:pt x="276" y="39"/>
                </a:lnTo>
                <a:lnTo>
                  <a:pt x="292" y="54"/>
                </a:lnTo>
                <a:lnTo>
                  <a:pt x="347" y="78"/>
                </a:lnTo>
                <a:lnTo>
                  <a:pt x="214" y="234"/>
                </a:lnTo>
                <a:lnTo>
                  <a:pt x="174" y="203"/>
                </a:lnTo>
                <a:lnTo>
                  <a:pt x="166" y="203"/>
                </a:lnTo>
                <a:lnTo>
                  <a:pt x="48" y="125"/>
                </a:lnTo>
                <a:lnTo>
                  <a:pt x="0" y="93"/>
                </a:lnTo>
                <a:lnTo>
                  <a:pt x="134" y="0"/>
                </a:lnTo>
                <a:lnTo>
                  <a:pt x="150" y="2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163"/>
          <p:cNvSpPr>
            <a:spLocks noChangeAspect="1"/>
          </p:cNvSpPr>
          <p:nvPr/>
        </p:nvSpPr>
        <p:spPr bwMode="auto">
          <a:xfrm>
            <a:off x="4084106" y="7492994"/>
            <a:ext cx="712522" cy="1225186"/>
          </a:xfrm>
          <a:custGeom>
            <a:avLst/>
            <a:gdLst>
              <a:gd name="T0" fmla="*/ 141950 w 400"/>
              <a:gd name="T1" fmla="*/ 499877 h 633"/>
              <a:gd name="T2" fmla="*/ 141950 w 400"/>
              <a:gd name="T3" fmla="*/ 480374 h 633"/>
              <a:gd name="T4" fmla="*/ 131399 w 400"/>
              <a:gd name="T5" fmla="*/ 480374 h 633"/>
              <a:gd name="T6" fmla="*/ 131399 w 400"/>
              <a:gd name="T7" fmla="*/ 424946 h 633"/>
              <a:gd name="T8" fmla="*/ 141950 w 400"/>
              <a:gd name="T9" fmla="*/ 411603 h 633"/>
              <a:gd name="T10" fmla="*/ 131399 w 400"/>
              <a:gd name="T11" fmla="*/ 411603 h 633"/>
              <a:gd name="T12" fmla="*/ 131399 w 400"/>
              <a:gd name="T13" fmla="*/ 362334 h 633"/>
              <a:gd name="T14" fmla="*/ 103585 w 400"/>
              <a:gd name="T15" fmla="*/ 362334 h 633"/>
              <a:gd name="T16" fmla="*/ 103585 w 400"/>
              <a:gd name="T17" fmla="*/ 281245 h 633"/>
              <a:gd name="T18" fmla="*/ 88239 w 400"/>
              <a:gd name="T19" fmla="*/ 281245 h 633"/>
              <a:gd name="T20" fmla="*/ 75770 w 400"/>
              <a:gd name="T21" fmla="*/ 261742 h 633"/>
              <a:gd name="T22" fmla="*/ 48915 w 400"/>
              <a:gd name="T23" fmla="*/ 256610 h 633"/>
              <a:gd name="T24" fmla="*/ 16305 w 400"/>
              <a:gd name="T25" fmla="*/ 162178 h 633"/>
              <a:gd name="T26" fmla="*/ 0 w 400"/>
              <a:gd name="T27" fmla="*/ 137543 h 633"/>
              <a:gd name="T28" fmla="*/ 5755 w 400"/>
              <a:gd name="T29" fmla="*/ 112908 h 633"/>
              <a:gd name="T30" fmla="*/ 22060 w 400"/>
              <a:gd name="T31" fmla="*/ 99565 h 633"/>
              <a:gd name="T32" fmla="*/ 38365 w 400"/>
              <a:gd name="T33" fmla="*/ 112908 h 633"/>
              <a:gd name="T34" fmla="*/ 38365 w 400"/>
              <a:gd name="T35" fmla="*/ 62613 h 633"/>
              <a:gd name="T36" fmla="*/ 38365 w 400"/>
              <a:gd name="T37" fmla="*/ 0 h 633"/>
              <a:gd name="T38" fmla="*/ 48915 w 400"/>
              <a:gd name="T39" fmla="*/ 0 h 633"/>
              <a:gd name="T40" fmla="*/ 103585 w 400"/>
              <a:gd name="T41" fmla="*/ 0 h 633"/>
              <a:gd name="T42" fmla="*/ 109340 w 400"/>
              <a:gd name="T43" fmla="*/ 24635 h 633"/>
              <a:gd name="T44" fmla="*/ 141950 w 400"/>
              <a:gd name="T45" fmla="*/ 24635 h 633"/>
              <a:gd name="T46" fmla="*/ 141950 w 400"/>
              <a:gd name="T47" fmla="*/ 37978 h 633"/>
              <a:gd name="T48" fmla="*/ 147704 w 400"/>
              <a:gd name="T49" fmla="*/ 37978 h 633"/>
              <a:gd name="T50" fmla="*/ 141950 w 400"/>
              <a:gd name="T51" fmla="*/ 50296 h 633"/>
              <a:gd name="T52" fmla="*/ 152500 w 400"/>
              <a:gd name="T53" fmla="*/ 62613 h 633"/>
              <a:gd name="T54" fmla="*/ 152500 w 400"/>
              <a:gd name="T55" fmla="*/ 93406 h 633"/>
              <a:gd name="T56" fmla="*/ 190865 w 400"/>
              <a:gd name="T57" fmla="*/ 137543 h 633"/>
              <a:gd name="T58" fmla="*/ 208129 w 400"/>
              <a:gd name="T59" fmla="*/ 137543 h 633"/>
              <a:gd name="T60" fmla="*/ 208129 w 400"/>
              <a:gd name="T61" fmla="*/ 149860 h 633"/>
              <a:gd name="T62" fmla="*/ 246494 w 400"/>
              <a:gd name="T63" fmla="*/ 162178 h 633"/>
              <a:gd name="T64" fmla="*/ 246494 w 400"/>
              <a:gd name="T65" fmla="*/ 212473 h 633"/>
              <a:gd name="T66" fmla="*/ 279104 w 400"/>
              <a:gd name="T67" fmla="*/ 256610 h 633"/>
              <a:gd name="T68" fmla="*/ 141950 w 400"/>
              <a:gd name="T69" fmla="*/ 256610 h 633"/>
              <a:gd name="T70" fmla="*/ 141950 w 400"/>
              <a:gd name="T71" fmla="*/ 380810 h 633"/>
              <a:gd name="T72" fmla="*/ 273349 w 400"/>
              <a:gd name="T73" fmla="*/ 380810 h 633"/>
              <a:gd name="T74" fmla="*/ 246494 w 400"/>
              <a:gd name="T75" fmla="*/ 506035 h 633"/>
              <a:gd name="T76" fmla="*/ 141950 w 400"/>
              <a:gd name="T77" fmla="*/ 499877 h 63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400" h="633">
                <a:moveTo>
                  <a:pt x="204" y="625"/>
                </a:moveTo>
                <a:lnTo>
                  <a:pt x="204" y="601"/>
                </a:lnTo>
                <a:lnTo>
                  <a:pt x="189" y="601"/>
                </a:lnTo>
                <a:lnTo>
                  <a:pt x="189" y="532"/>
                </a:lnTo>
                <a:lnTo>
                  <a:pt x="204" y="515"/>
                </a:lnTo>
                <a:lnTo>
                  <a:pt x="189" y="515"/>
                </a:lnTo>
                <a:lnTo>
                  <a:pt x="189" y="453"/>
                </a:lnTo>
                <a:lnTo>
                  <a:pt x="149" y="453"/>
                </a:lnTo>
                <a:lnTo>
                  <a:pt x="149" y="352"/>
                </a:lnTo>
                <a:lnTo>
                  <a:pt x="126" y="352"/>
                </a:lnTo>
                <a:lnTo>
                  <a:pt x="109" y="328"/>
                </a:lnTo>
                <a:lnTo>
                  <a:pt x="70" y="321"/>
                </a:lnTo>
                <a:lnTo>
                  <a:pt x="24" y="203"/>
                </a:lnTo>
                <a:lnTo>
                  <a:pt x="0" y="172"/>
                </a:lnTo>
                <a:lnTo>
                  <a:pt x="8" y="141"/>
                </a:lnTo>
                <a:lnTo>
                  <a:pt x="31" y="125"/>
                </a:lnTo>
                <a:lnTo>
                  <a:pt x="55" y="141"/>
                </a:lnTo>
                <a:lnTo>
                  <a:pt x="55" y="78"/>
                </a:lnTo>
                <a:lnTo>
                  <a:pt x="55" y="0"/>
                </a:lnTo>
                <a:lnTo>
                  <a:pt x="70" y="0"/>
                </a:lnTo>
                <a:lnTo>
                  <a:pt x="149" y="0"/>
                </a:lnTo>
                <a:lnTo>
                  <a:pt x="157" y="31"/>
                </a:lnTo>
                <a:lnTo>
                  <a:pt x="204" y="31"/>
                </a:lnTo>
                <a:lnTo>
                  <a:pt x="204" y="47"/>
                </a:lnTo>
                <a:lnTo>
                  <a:pt x="212" y="47"/>
                </a:lnTo>
                <a:lnTo>
                  <a:pt x="204" y="63"/>
                </a:lnTo>
                <a:lnTo>
                  <a:pt x="219" y="78"/>
                </a:lnTo>
                <a:lnTo>
                  <a:pt x="219" y="117"/>
                </a:lnTo>
                <a:lnTo>
                  <a:pt x="274" y="172"/>
                </a:lnTo>
                <a:lnTo>
                  <a:pt x="298" y="172"/>
                </a:lnTo>
                <a:lnTo>
                  <a:pt x="298" y="188"/>
                </a:lnTo>
                <a:lnTo>
                  <a:pt x="353" y="203"/>
                </a:lnTo>
                <a:lnTo>
                  <a:pt x="353" y="266"/>
                </a:lnTo>
                <a:lnTo>
                  <a:pt x="400" y="321"/>
                </a:lnTo>
                <a:lnTo>
                  <a:pt x="204" y="321"/>
                </a:lnTo>
                <a:lnTo>
                  <a:pt x="204" y="476"/>
                </a:lnTo>
                <a:lnTo>
                  <a:pt x="392" y="476"/>
                </a:lnTo>
                <a:lnTo>
                  <a:pt x="353" y="633"/>
                </a:lnTo>
                <a:lnTo>
                  <a:pt x="204" y="625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5" name="Freeform 164"/>
          <p:cNvSpPr>
            <a:spLocks noChangeAspect="1"/>
          </p:cNvSpPr>
          <p:nvPr/>
        </p:nvSpPr>
        <p:spPr bwMode="auto">
          <a:xfrm>
            <a:off x="3872117" y="4560338"/>
            <a:ext cx="600638" cy="503255"/>
          </a:xfrm>
          <a:custGeom>
            <a:avLst/>
            <a:gdLst>
              <a:gd name="T0" fmla="*/ 159282 w 338"/>
              <a:gd name="T1" fmla="*/ 165668 h 260"/>
              <a:gd name="T2" fmla="*/ 60450 w 338"/>
              <a:gd name="T3" fmla="*/ 208886 h 260"/>
              <a:gd name="T4" fmla="*/ 44138 w 338"/>
              <a:gd name="T5" fmla="*/ 196538 h 260"/>
              <a:gd name="T6" fmla="*/ 44138 w 338"/>
              <a:gd name="T7" fmla="*/ 170813 h 260"/>
              <a:gd name="T8" fmla="*/ 38381 w 338"/>
              <a:gd name="T9" fmla="*/ 170813 h 260"/>
              <a:gd name="T10" fmla="*/ 33584 w 338"/>
              <a:gd name="T11" fmla="*/ 139943 h 260"/>
              <a:gd name="T12" fmla="*/ 22069 w 338"/>
              <a:gd name="T13" fmla="*/ 139943 h 260"/>
              <a:gd name="T14" fmla="*/ 22069 w 338"/>
              <a:gd name="T15" fmla="*/ 108045 h 260"/>
              <a:gd name="T16" fmla="*/ 11514 w 338"/>
              <a:gd name="T17" fmla="*/ 95697 h 260"/>
              <a:gd name="T18" fmla="*/ 0 w 338"/>
              <a:gd name="T19" fmla="*/ 89523 h 260"/>
              <a:gd name="T20" fmla="*/ 22069 w 338"/>
              <a:gd name="T21" fmla="*/ 51450 h 260"/>
              <a:gd name="T22" fmla="*/ 60450 w 338"/>
              <a:gd name="T23" fmla="*/ 51450 h 260"/>
              <a:gd name="T24" fmla="*/ 82520 w 338"/>
              <a:gd name="T25" fmla="*/ 12348 h 260"/>
              <a:gd name="T26" fmla="*/ 88277 w 338"/>
              <a:gd name="T27" fmla="*/ 12348 h 260"/>
              <a:gd name="T28" fmla="*/ 109386 w 338"/>
              <a:gd name="T29" fmla="*/ 0 h 260"/>
              <a:gd name="T30" fmla="*/ 142970 w 338"/>
              <a:gd name="T31" fmla="*/ 95697 h 260"/>
              <a:gd name="T32" fmla="*/ 159282 w 338"/>
              <a:gd name="T33" fmla="*/ 114219 h 260"/>
              <a:gd name="T34" fmla="*/ 165039 w 338"/>
              <a:gd name="T35" fmla="*/ 146117 h 260"/>
              <a:gd name="T36" fmla="*/ 209177 w 338"/>
              <a:gd name="T37" fmla="*/ 158465 h 260"/>
              <a:gd name="T38" fmla="*/ 236044 w 338"/>
              <a:gd name="T39" fmla="*/ 170813 h 260"/>
              <a:gd name="T40" fmla="*/ 213975 w 338"/>
              <a:gd name="T41" fmla="*/ 189335 h 260"/>
              <a:gd name="T42" fmla="*/ 159282 w 338"/>
              <a:gd name="T43" fmla="*/ 165668 h 26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8" h="260">
                <a:moveTo>
                  <a:pt x="228" y="206"/>
                </a:moveTo>
                <a:lnTo>
                  <a:pt x="87" y="260"/>
                </a:lnTo>
                <a:lnTo>
                  <a:pt x="63" y="245"/>
                </a:lnTo>
                <a:lnTo>
                  <a:pt x="63" y="213"/>
                </a:lnTo>
                <a:lnTo>
                  <a:pt x="55" y="213"/>
                </a:lnTo>
                <a:lnTo>
                  <a:pt x="48" y="174"/>
                </a:lnTo>
                <a:lnTo>
                  <a:pt x="31" y="174"/>
                </a:lnTo>
                <a:lnTo>
                  <a:pt x="31" y="134"/>
                </a:lnTo>
                <a:lnTo>
                  <a:pt x="16" y="119"/>
                </a:lnTo>
                <a:lnTo>
                  <a:pt x="0" y="112"/>
                </a:lnTo>
                <a:lnTo>
                  <a:pt x="31" y="64"/>
                </a:lnTo>
                <a:lnTo>
                  <a:pt x="87" y="64"/>
                </a:lnTo>
                <a:lnTo>
                  <a:pt x="118" y="16"/>
                </a:lnTo>
                <a:lnTo>
                  <a:pt x="126" y="16"/>
                </a:lnTo>
                <a:lnTo>
                  <a:pt x="157" y="0"/>
                </a:lnTo>
                <a:lnTo>
                  <a:pt x="205" y="119"/>
                </a:lnTo>
                <a:lnTo>
                  <a:pt x="228" y="142"/>
                </a:lnTo>
                <a:lnTo>
                  <a:pt x="236" y="182"/>
                </a:lnTo>
                <a:lnTo>
                  <a:pt x="299" y="197"/>
                </a:lnTo>
                <a:lnTo>
                  <a:pt x="338" y="213"/>
                </a:lnTo>
                <a:lnTo>
                  <a:pt x="307" y="236"/>
                </a:lnTo>
                <a:lnTo>
                  <a:pt x="228" y="20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165"/>
          <p:cNvSpPr>
            <a:spLocks noChangeAspect="1"/>
          </p:cNvSpPr>
          <p:nvPr/>
        </p:nvSpPr>
        <p:spPr bwMode="auto">
          <a:xfrm>
            <a:off x="3604186" y="5078570"/>
            <a:ext cx="730188" cy="653033"/>
          </a:xfrm>
          <a:custGeom>
            <a:avLst/>
            <a:gdLst>
              <a:gd name="T0" fmla="*/ 11527 w 409"/>
              <a:gd name="T1" fmla="*/ 144471 h 337"/>
              <a:gd name="T2" fmla="*/ 16330 w 409"/>
              <a:gd name="T3" fmla="*/ 144471 h 337"/>
              <a:gd name="T4" fmla="*/ 11527 w 409"/>
              <a:gd name="T5" fmla="*/ 118856 h 337"/>
              <a:gd name="T6" fmla="*/ 16330 w 409"/>
              <a:gd name="T7" fmla="*/ 93240 h 337"/>
              <a:gd name="T8" fmla="*/ 16330 w 409"/>
              <a:gd name="T9" fmla="*/ 88117 h 337"/>
              <a:gd name="T10" fmla="*/ 38423 w 409"/>
              <a:gd name="T11" fmla="*/ 88117 h 337"/>
              <a:gd name="T12" fmla="*/ 94137 w 409"/>
              <a:gd name="T13" fmla="*/ 62502 h 337"/>
              <a:gd name="T14" fmla="*/ 115269 w 409"/>
              <a:gd name="T15" fmla="*/ 24591 h 337"/>
              <a:gd name="T16" fmla="*/ 165219 w 409"/>
              <a:gd name="T17" fmla="*/ 0 h 337"/>
              <a:gd name="T18" fmla="*/ 170983 w 409"/>
              <a:gd name="T19" fmla="*/ 18443 h 337"/>
              <a:gd name="T20" fmla="*/ 170983 w 409"/>
              <a:gd name="T21" fmla="*/ 30739 h 337"/>
              <a:gd name="T22" fmla="*/ 209406 w 409"/>
              <a:gd name="T23" fmla="*/ 62502 h 337"/>
              <a:gd name="T24" fmla="*/ 236302 w 409"/>
              <a:gd name="T25" fmla="*/ 112708 h 337"/>
              <a:gd name="T26" fmla="*/ 264159 w 409"/>
              <a:gd name="T27" fmla="*/ 123979 h 337"/>
              <a:gd name="T28" fmla="*/ 269922 w 409"/>
              <a:gd name="T29" fmla="*/ 162914 h 337"/>
              <a:gd name="T30" fmla="*/ 286252 w 409"/>
              <a:gd name="T31" fmla="*/ 175210 h 337"/>
              <a:gd name="T32" fmla="*/ 274725 w 409"/>
              <a:gd name="T33" fmla="*/ 230539 h 337"/>
              <a:gd name="T34" fmla="*/ 159456 w 409"/>
              <a:gd name="T35" fmla="*/ 262302 h 337"/>
              <a:gd name="T36" fmla="*/ 147929 w 409"/>
              <a:gd name="T37" fmla="*/ 243859 h 337"/>
              <a:gd name="T38" fmla="*/ 138323 w 409"/>
              <a:gd name="T39" fmla="*/ 243859 h 337"/>
              <a:gd name="T40" fmla="*/ 66280 w 409"/>
              <a:gd name="T41" fmla="*/ 268450 h 337"/>
              <a:gd name="T42" fmla="*/ 60516 w 409"/>
              <a:gd name="T43" fmla="*/ 262302 h 337"/>
              <a:gd name="T44" fmla="*/ 60516 w 409"/>
              <a:gd name="T45" fmla="*/ 243859 h 337"/>
              <a:gd name="T46" fmla="*/ 54753 w 409"/>
              <a:gd name="T47" fmla="*/ 230539 h 337"/>
              <a:gd name="T48" fmla="*/ 32660 w 409"/>
              <a:gd name="T49" fmla="*/ 213120 h 337"/>
              <a:gd name="T50" fmla="*/ 0 w 409"/>
              <a:gd name="T51" fmla="*/ 162914 h 337"/>
              <a:gd name="T52" fmla="*/ 11527 w 409"/>
              <a:gd name="T53" fmla="*/ 144471 h 33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409" h="337">
                <a:moveTo>
                  <a:pt x="16" y="181"/>
                </a:moveTo>
                <a:lnTo>
                  <a:pt x="23" y="181"/>
                </a:lnTo>
                <a:lnTo>
                  <a:pt x="16" y="149"/>
                </a:lnTo>
                <a:lnTo>
                  <a:pt x="23" y="117"/>
                </a:lnTo>
                <a:lnTo>
                  <a:pt x="23" y="110"/>
                </a:lnTo>
                <a:lnTo>
                  <a:pt x="55" y="110"/>
                </a:lnTo>
                <a:lnTo>
                  <a:pt x="134" y="78"/>
                </a:lnTo>
                <a:lnTo>
                  <a:pt x="165" y="31"/>
                </a:lnTo>
                <a:lnTo>
                  <a:pt x="236" y="0"/>
                </a:lnTo>
                <a:lnTo>
                  <a:pt x="244" y="23"/>
                </a:lnTo>
                <a:lnTo>
                  <a:pt x="244" y="39"/>
                </a:lnTo>
                <a:lnTo>
                  <a:pt x="299" y="78"/>
                </a:lnTo>
                <a:lnTo>
                  <a:pt x="338" y="141"/>
                </a:lnTo>
                <a:lnTo>
                  <a:pt x="377" y="156"/>
                </a:lnTo>
                <a:lnTo>
                  <a:pt x="385" y="204"/>
                </a:lnTo>
                <a:lnTo>
                  <a:pt x="409" y="220"/>
                </a:lnTo>
                <a:lnTo>
                  <a:pt x="393" y="290"/>
                </a:lnTo>
                <a:lnTo>
                  <a:pt x="228" y="329"/>
                </a:lnTo>
                <a:lnTo>
                  <a:pt x="212" y="306"/>
                </a:lnTo>
                <a:lnTo>
                  <a:pt x="197" y="306"/>
                </a:lnTo>
                <a:lnTo>
                  <a:pt x="95" y="337"/>
                </a:lnTo>
                <a:lnTo>
                  <a:pt x="86" y="329"/>
                </a:lnTo>
                <a:lnTo>
                  <a:pt x="86" y="306"/>
                </a:lnTo>
                <a:lnTo>
                  <a:pt x="78" y="290"/>
                </a:lnTo>
                <a:lnTo>
                  <a:pt x="47" y="267"/>
                </a:lnTo>
                <a:lnTo>
                  <a:pt x="0" y="204"/>
                </a:lnTo>
                <a:lnTo>
                  <a:pt x="16" y="18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166"/>
          <p:cNvSpPr>
            <a:spLocks noChangeAspect="1"/>
          </p:cNvSpPr>
          <p:nvPr/>
        </p:nvSpPr>
        <p:spPr bwMode="auto">
          <a:xfrm>
            <a:off x="4784852" y="7004718"/>
            <a:ext cx="671302" cy="665015"/>
          </a:xfrm>
          <a:custGeom>
            <a:avLst/>
            <a:gdLst>
              <a:gd name="T0" fmla="*/ 5755 w 378"/>
              <a:gd name="T1" fmla="*/ 150343 h 343"/>
              <a:gd name="T2" fmla="*/ 0 w 378"/>
              <a:gd name="T3" fmla="*/ 145195 h 343"/>
              <a:gd name="T4" fmla="*/ 5755 w 378"/>
              <a:gd name="T5" fmla="*/ 145195 h 343"/>
              <a:gd name="T6" fmla="*/ 5755 w 378"/>
              <a:gd name="T7" fmla="*/ 24714 h 343"/>
              <a:gd name="T8" fmla="*/ 27815 w 378"/>
              <a:gd name="T9" fmla="*/ 24714 h 343"/>
              <a:gd name="T10" fmla="*/ 22060 w 378"/>
              <a:gd name="T11" fmla="*/ 18535 h 343"/>
              <a:gd name="T12" fmla="*/ 27815 w 378"/>
              <a:gd name="T13" fmla="*/ 18535 h 343"/>
              <a:gd name="T14" fmla="*/ 38366 w 378"/>
              <a:gd name="T15" fmla="*/ 0 h 343"/>
              <a:gd name="T16" fmla="*/ 49875 w 378"/>
              <a:gd name="T17" fmla="*/ 0 h 343"/>
              <a:gd name="T18" fmla="*/ 88241 w 378"/>
              <a:gd name="T19" fmla="*/ 24714 h 343"/>
              <a:gd name="T20" fmla="*/ 93036 w 378"/>
              <a:gd name="T21" fmla="*/ 24714 h 343"/>
              <a:gd name="T22" fmla="*/ 103587 w 378"/>
              <a:gd name="T23" fmla="*/ 30892 h 343"/>
              <a:gd name="T24" fmla="*/ 116056 w 378"/>
              <a:gd name="T25" fmla="*/ 43249 h 343"/>
              <a:gd name="T26" fmla="*/ 116056 w 378"/>
              <a:gd name="T27" fmla="*/ 56636 h 343"/>
              <a:gd name="T28" fmla="*/ 132361 w 378"/>
              <a:gd name="T29" fmla="*/ 56636 h 343"/>
              <a:gd name="T30" fmla="*/ 147707 w 378"/>
              <a:gd name="T31" fmla="*/ 93707 h 343"/>
              <a:gd name="T32" fmla="*/ 175522 w 378"/>
              <a:gd name="T33" fmla="*/ 93707 h 343"/>
              <a:gd name="T34" fmla="*/ 187032 w 378"/>
              <a:gd name="T35" fmla="*/ 119451 h 343"/>
              <a:gd name="T36" fmla="*/ 219643 w 378"/>
              <a:gd name="T37" fmla="*/ 131808 h 343"/>
              <a:gd name="T38" fmla="*/ 219643 w 378"/>
              <a:gd name="T39" fmla="*/ 150343 h 343"/>
              <a:gd name="T40" fmla="*/ 236907 w 378"/>
              <a:gd name="T41" fmla="*/ 157552 h 343"/>
              <a:gd name="T42" fmla="*/ 252253 w 378"/>
              <a:gd name="T43" fmla="*/ 182266 h 343"/>
              <a:gd name="T44" fmla="*/ 263763 w 378"/>
              <a:gd name="T45" fmla="*/ 194623 h 343"/>
              <a:gd name="T46" fmla="*/ 258008 w 378"/>
              <a:gd name="T47" fmla="*/ 213158 h 343"/>
              <a:gd name="T48" fmla="*/ 236907 w 378"/>
              <a:gd name="T49" fmla="*/ 245080 h 343"/>
              <a:gd name="T50" fmla="*/ 219643 w 378"/>
              <a:gd name="T51" fmla="*/ 238902 h 343"/>
              <a:gd name="T52" fmla="*/ 219643 w 378"/>
              <a:gd name="T53" fmla="*/ 270824 h 343"/>
              <a:gd name="T54" fmla="*/ 209092 w 378"/>
              <a:gd name="T55" fmla="*/ 275973 h 343"/>
              <a:gd name="T56" fmla="*/ 170726 w 378"/>
              <a:gd name="T57" fmla="*/ 263616 h 343"/>
              <a:gd name="T58" fmla="*/ 109342 w 378"/>
              <a:gd name="T59" fmla="*/ 270824 h 343"/>
              <a:gd name="T60" fmla="*/ 49875 w 378"/>
              <a:gd name="T61" fmla="*/ 251259 h 343"/>
              <a:gd name="T62" fmla="*/ 44120 w 378"/>
              <a:gd name="T63" fmla="*/ 238902 h 343"/>
              <a:gd name="T64" fmla="*/ 44120 w 378"/>
              <a:gd name="T65" fmla="*/ 213158 h 343"/>
              <a:gd name="T66" fmla="*/ 27815 w 378"/>
              <a:gd name="T67" fmla="*/ 194623 h 343"/>
              <a:gd name="T68" fmla="*/ 5755 w 378"/>
              <a:gd name="T69" fmla="*/ 194623 h 343"/>
              <a:gd name="T70" fmla="*/ 5755 w 378"/>
              <a:gd name="T71" fmla="*/ 150343 h 34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78" h="343">
                <a:moveTo>
                  <a:pt x="8" y="187"/>
                </a:moveTo>
                <a:lnTo>
                  <a:pt x="0" y="180"/>
                </a:lnTo>
                <a:lnTo>
                  <a:pt x="8" y="180"/>
                </a:lnTo>
                <a:lnTo>
                  <a:pt x="8" y="31"/>
                </a:lnTo>
                <a:lnTo>
                  <a:pt x="40" y="31"/>
                </a:lnTo>
                <a:lnTo>
                  <a:pt x="31" y="23"/>
                </a:lnTo>
                <a:lnTo>
                  <a:pt x="40" y="23"/>
                </a:lnTo>
                <a:lnTo>
                  <a:pt x="55" y="0"/>
                </a:lnTo>
                <a:lnTo>
                  <a:pt x="71" y="0"/>
                </a:lnTo>
                <a:lnTo>
                  <a:pt x="127" y="31"/>
                </a:lnTo>
                <a:lnTo>
                  <a:pt x="134" y="31"/>
                </a:lnTo>
                <a:lnTo>
                  <a:pt x="149" y="39"/>
                </a:lnTo>
                <a:lnTo>
                  <a:pt x="166" y="54"/>
                </a:lnTo>
                <a:lnTo>
                  <a:pt x="166" y="71"/>
                </a:lnTo>
                <a:lnTo>
                  <a:pt x="189" y="71"/>
                </a:lnTo>
                <a:lnTo>
                  <a:pt x="212" y="117"/>
                </a:lnTo>
                <a:lnTo>
                  <a:pt x="252" y="117"/>
                </a:lnTo>
                <a:lnTo>
                  <a:pt x="268" y="148"/>
                </a:lnTo>
                <a:lnTo>
                  <a:pt x="315" y="164"/>
                </a:lnTo>
                <a:lnTo>
                  <a:pt x="315" y="187"/>
                </a:lnTo>
                <a:lnTo>
                  <a:pt x="339" y="196"/>
                </a:lnTo>
                <a:lnTo>
                  <a:pt x="362" y="226"/>
                </a:lnTo>
                <a:lnTo>
                  <a:pt x="378" y="242"/>
                </a:lnTo>
                <a:lnTo>
                  <a:pt x="370" y="265"/>
                </a:lnTo>
                <a:lnTo>
                  <a:pt x="339" y="304"/>
                </a:lnTo>
                <a:lnTo>
                  <a:pt x="315" y="297"/>
                </a:lnTo>
                <a:lnTo>
                  <a:pt x="315" y="336"/>
                </a:lnTo>
                <a:lnTo>
                  <a:pt x="300" y="343"/>
                </a:lnTo>
                <a:lnTo>
                  <a:pt x="244" y="328"/>
                </a:lnTo>
                <a:lnTo>
                  <a:pt x="157" y="336"/>
                </a:lnTo>
                <a:lnTo>
                  <a:pt x="71" y="312"/>
                </a:lnTo>
                <a:lnTo>
                  <a:pt x="63" y="297"/>
                </a:lnTo>
                <a:lnTo>
                  <a:pt x="63" y="265"/>
                </a:lnTo>
                <a:lnTo>
                  <a:pt x="40" y="242"/>
                </a:lnTo>
                <a:lnTo>
                  <a:pt x="8" y="242"/>
                </a:lnTo>
                <a:lnTo>
                  <a:pt x="8" y="187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8" name="Freeform 167"/>
          <p:cNvSpPr>
            <a:spLocks noChangeAspect="1"/>
          </p:cNvSpPr>
          <p:nvPr/>
        </p:nvSpPr>
        <p:spPr bwMode="auto">
          <a:xfrm>
            <a:off x="1634445" y="6444547"/>
            <a:ext cx="279710" cy="437352"/>
          </a:xfrm>
          <a:custGeom>
            <a:avLst/>
            <a:gdLst>
              <a:gd name="T0" fmla="*/ 22018 w 157"/>
              <a:gd name="T1" fmla="*/ 0 h 225"/>
              <a:gd name="T2" fmla="*/ 26804 w 157"/>
              <a:gd name="T3" fmla="*/ 19587 h 225"/>
              <a:gd name="T4" fmla="*/ 49779 w 157"/>
              <a:gd name="T5" fmla="*/ 37113 h 225"/>
              <a:gd name="T6" fmla="*/ 65096 w 157"/>
              <a:gd name="T7" fmla="*/ 55669 h 225"/>
              <a:gd name="T8" fmla="*/ 109131 w 157"/>
              <a:gd name="T9" fmla="*/ 55669 h 225"/>
              <a:gd name="T10" fmla="*/ 104345 w 157"/>
              <a:gd name="T11" fmla="*/ 156698 h 225"/>
              <a:gd name="T12" fmla="*/ 92857 w 157"/>
              <a:gd name="T13" fmla="*/ 181440 h 225"/>
              <a:gd name="T14" fmla="*/ 22018 w 157"/>
              <a:gd name="T15" fmla="*/ 168039 h 225"/>
              <a:gd name="T16" fmla="*/ 0 w 157"/>
              <a:gd name="T17" fmla="*/ 168039 h 225"/>
              <a:gd name="T18" fmla="*/ 4786 w 157"/>
              <a:gd name="T19" fmla="*/ 105153 h 225"/>
              <a:gd name="T20" fmla="*/ 4786 w 157"/>
              <a:gd name="T21" fmla="*/ 43298 h 225"/>
              <a:gd name="T22" fmla="*/ 0 w 157"/>
              <a:gd name="T23" fmla="*/ 37113 h 225"/>
              <a:gd name="T24" fmla="*/ 4786 w 157"/>
              <a:gd name="T25" fmla="*/ 24742 h 225"/>
              <a:gd name="T26" fmla="*/ 4786 w 157"/>
              <a:gd name="T27" fmla="*/ 0 h 225"/>
              <a:gd name="T28" fmla="*/ 22018 w 157"/>
              <a:gd name="T29" fmla="*/ 0 h 2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7" h="225">
                <a:moveTo>
                  <a:pt x="31" y="0"/>
                </a:moveTo>
                <a:lnTo>
                  <a:pt x="39" y="24"/>
                </a:lnTo>
                <a:lnTo>
                  <a:pt x="71" y="46"/>
                </a:lnTo>
                <a:lnTo>
                  <a:pt x="94" y="69"/>
                </a:lnTo>
                <a:lnTo>
                  <a:pt x="157" y="69"/>
                </a:lnTo>
                <a:lnTo>
                  <a:pt x="150" y="194"/>
                </a:lnTo>
                <a:lnTo>
                  <a:pt x="133" y="225"/>
                </a:lnTo>
                <a:lnTo>
                  <a:pt x="31" y="208"/>
                </a:lnTo>
                <a:lnTo>
                  <a:pt x="0" y="208"/>
                </a:lnTo>
                <a:lnTo>
                  <a:pt x="7" y="131"/>
                </a:lnTo>
                <a:lnTo>
                  <a:pt x="7" y="54"/>
                </a:lnTo>
                <a:lnTo>
                  <a:pt x="0" y="46"/>
                </a:lnTo>
                <a:lnTo>
                  <a:pt x="7" y="31"/>
                </a:lnTo>
                <a:lnTo>
                  <a:pt x="7" y="0"/>
                </a:lnTo>
                <a:lnTo>
                  <a:pt x="31" y="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9" name="Freeform 168"/>
          <p:cNvSpPr>
            <a:spLocks noChangeAspect="1"/>
          </p:cNvSpPr>
          <p:nvPr/>
        </p:nvSpPr>
        <p:spPr bwMode="auto">
          <a:xfrm>
            <a:off x="3801454" y="6351685"/>
            <a:ext cx="491700" cy="530214"/>
          </a:xfrm>
          <a:custGeom>
            <a:avLst/>
            <a:gdLst>
              <a:gd name="T0" fmla="*/ 38457 w 277"/>
              <a:gd name="T1" fmla="*/ 56555 h 273"/>
              <a:gd name="T2" fmla="*/ 105756 w 277"/>
              <a:gd name="T3" fmla="*/ 0 h 273"/>
              <a:gd name="T4" fmla="*/ 133637 w 277"/>
              <a:gd name="T5" fmla="*/ 6170 h 273"/>
              <a:gd name="T6" fmla="*/ 149981 w 277"/>
              <a:gd name="T7" fmla="*/ 24679 h 273"/>
              <a:gd name="T8" fmla="*/ 138444 w 277"/>
              <a:gd name="T9" fmla="*/ 30848 h 273"/>
              <a:gd name="T10" fmla="*/ 149981 w 277"/>
              <a:gd name="T11" fmla="*/ 56555 h 273"/>
              <a:gd name="T12" fmla="*/ 149981 w 277"/>
              <a:gd name="T13" fmla="*/ 75064 h 273"/>
              <a:gd name="T14" fmla="*/ 155749 w 277"/>
              <a:gd name="T15" fmla="*/ 81233 h 273"/>
              <a:gd name="T16" fmla="*/ 149981 w 277"/>
              <a:gd name="T17" fmla="*/ 93573 h 273"/>
              <a:gd name="T18" fmla="*/ 155749 w 277"/>
              <a:gd name="T19" fmla="*/ 106940 h 273"/>
              <a:gd name="T20" fmla="*/ 155749 w 277"/>
              <a:gd name="T21" fmla="*/ 125449 h 273"/>
              <a:gd name="T22" fmla="*/ 149981 w 277"/>
              <a:gd name="T23" fmla="*/ 125449 h 273"/>
              <a:gd name="T24" fmla="*/ 161518 w 277"/>
              <a:gd name="T25" fmla="*/ 125449 h 273"/>
              <a:gd name="T26" fmla="*/ 161518 w 277"/>
              <a:gd name="T27" fmla="*/ 150128 h 273"/>
              <a:gd name="T28" fmla="*/ 161518 w 277"/>
              <a:gd name="T29" fmla="*/ 155269 h 273"/>
              <a:gd name="T30" fmla="*/ 194206 w 277"/>
              <a:gd name="T31" fmla="*/ 180976 h 273"/>
              <a:gd name="T32" fmla="*/ 194206 w 277"/>
              <a:gd name="T33" fmla="*/ 193315 h 273"/>
              <a:gd name="T34" fmla="*/ 138444 w 277"/>
              <a:gd name="T35" fmla="*/ 219022 h 273"/>
              <a:gd name="T36" fmla="*/ 116331 w 277"/>
              <a:gd name="T37" fmla="*/ 193315 h 273"/>
              <a:gd name="T38" fmla="*/ 105756 w 277"/>
              <a:gd name="T39" fmla="*/ 168636 h 273"/>
              <a:gd name="T40" fmla="*/ 22113 w 277"/>
              <a:gd name="T41" fmla="*/ 125449 h 273"/>
              <a:gd name="T42" fmla="*/ 17305 w 277"/>
              <a:gd name="T43" fmla="*/ 106940 h 273"/>
              <a:gd name="T44" fmla="*/ 0 w 277"/>
              <a:gd name="T45" fmla="*/ 100771 h 273"/>
              <a:gd name="T46" fmla="*/ 0 w 277"/>
              <a:gd name="T47" fmla="*/ 93573 h 273"/>
              <a:gd name="T48" fmla="*/ 38457 w 277"/>
              <a:gd name="T49" fmla="*/ 56555 h 2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77" h="273">
                <a:moveTo>
                  <a:pt x="55" y="71"/>
                </a:moveTo>
                <a:lnTo>
                  <a:pt x="151" y="0"/>
                </a:lnTo>
                <a:lnTo>
                  <a:pt x="190" y="8"/>
                </a:lnTo>
                <a:lnTo>
                  <a:pt x="214" y="31"/>
                </a:lnTo>
                <a:lnTo>
                  <a:pt x="198" y="39"/>
                </a:lnTo>
                <a:lnTo>
                  <a:pt x="214" y="71"/>
                </a:lnTo>
                <a:lnTo>
                  <a:pt x="214" y="94"/>
                </a:lnTo>
                <a:lnTo>
                  <a:pt x="222" y="101"/>
                </a:lnTo>
                <a:lnTo>
                  <a:pt x="214" y="117"/>
                </a:lnTo>
                <a:lnTo>
                  <a:pt x="222" y="133"/>
                </a:lnTo>
                <a:lnTo>
                  <a:pt x="222" y="156"/>
                </a:lnTo>
                <a:lnTo>
                  <a:pt x="214" y="156"/>
                </a:lnTo>
                <a:lnTo>
                  <a:pt x="230" y="156"/>
                </a:lnTo>
                <a:lnTo>
                  <a:pt x="230" y="187"/>
                </a:lnTo>
                <a:lnTo>
                  <a:pt x="230" y="194"/>
                </a:lnTo>
                <a:lnTo>
                  <a:pt x="277" y="226"/>
                </a:lnTo>
                <a:lnTo>
                  <a:pt x="277" y="241"/>
                </a:lnTo>
                <a:lnTo>
                  <a:pt x="198" y="273"/>
                </a:lnTo>
                <a:lnTo>
                  <a:pt x="166" y="241"/>
                </a:lnTo>
                <a:lnTo>
                  <a:pt x="151" y="210"/>
                </a:lnTo>
                <a:lnTo>
                  <a:pt x="31" y="156"/>
                </a:lnTo>
                <a:lnTo>
                  <a:pt x="24" y="133"/>
                </a:lnTo>
                <a:lnTo>
                  <a:pt x="0" y="125"/>
                </a:lnTo>
                <a:lnTo>
                  <a:pt x="0" y="117"/>
                </a:lnTo>
                <a:lnTo>
                  <a:pt x="55" y="7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Freeform 169"/>
          <p:cNvSpPr>
            <a:spLocks noChangeAspect="1"/>
          </p:cNvSpPr>
          <p:nvPr/>
        </p:nvSpPr>
        <p:spPr bwMode="auto">
          <a:xfrm>
            <a:off x="2609011" y="2936743"/>
            <a:ext cx="323873" cy="398409"/>
          </a:xfrm>
          <a:custGeom>
            <a:avLst/>
            <a:gdLst>
              <a:gd name="T0" fmla="*/ 126914 w 181"/>
              <a:gd name="T1" fmla="*/ 25591 h 206"/>
              <a:gd name="T2" fmla="*/ 126914 w 181"/>
              <a:gd name="T3" fmla="*/ 30709 h 206"/>
              <a:gd name="T4" fmla="*/ 110569 w 181"/>
              <a:gd name="T5" fmla="*/ 75749 h 206"/>
              <a:gd name="T6" fmla="*/ 104800 w 181"/>
              <a:gd name="T7" fmla="*/ 82914 h 206"/>
              <a:gd name="T8" fmla="*/ 116338 w 181"/>
              <a:gd name="T9" fmla="*/ 107481 h 206"/>
              <a:gd name="T10" fmla="*/ 110569 w 181"/>
              <a:gd name="T11" fmla="*/ 113623 h 206"/>
              <a:gd name="T12" fmla="*/ 126914 w 181"/>
              <a:gd name="T13" fmla="*/ 151497 h 206"/>
              <a:gd name="T14" fmla="*/ 104800 w 181"/>
              <a:gd name="T15" fmla="*/ 163781 h 206"/>
              <a:gd name="T16" fmla="*/ 17306 w 181"/>
              <a:gd name="T17" fmla="*/ 163781 h 206"/>
              <a:gd name="T18" fmla="*/ 22114 w 181"/>
              <a:gd name="T19" fmla="*/ 151497 h 206"/>
              <a:gd name="T20" fmla="*/ 5769 w 181"/>
              <a:gd name="T21" fmla="*/ 138190 h 206"/>
              <a:gd name="T22" fmla="*/ 5769 w 181"/>
              <a:gd name="T23" fmla="*/ 107481 h 206"/>
              <a:gd name="T24" fmla="*/ 0 w 181"/>
              <a:gd name="T25" fmla="*/ 107481 h 206"/>
              <a:gd name="T26" fmla="*/ 0 w 181"/>
              <a:gd name="T27" fmla="*/ 75749 h 206"/>
              <a:gd name="T28" fmla="*/ 5769 w 181"/>
              <a:gd name="T29" fmla="*/ 51182 h 206"/>
              <a:gd name="T30" fmla="*/ 22114 w 181"/>
              <a:gd name="T31" fmla="*/ 37874 h 206"/>
              <a:gd name="T32" fmla="*/ 22114 w 181"/>
              <a:gd name="T33" fmla="*/ 12284 h 206"/>
              <a:gd name="T34" fmla="*/ 44228 w 181"/>
              <a:gd name="T35" fmla="*/ 6142 h 206"/>
              <a:gd name="T36" fmla="*/ 94224 w 181"/>
              <a:gd name="T37" fmla="*/ 0 h 206"/>
              <a:gd name="T38" fmla="*/ 126914 w 181"/>
              <a:gd name="T39" fmla="*/ 25591 h 20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81" h="206">
                <a:moveTo>
                  <a:pt x="181" y="32"/>
                </a:moveTo>
                <a:lnTo>
                  <a:pt x="181" y="39"/>
                </a:lnTo>
                <a:lnTo>
                  <a:pt x="158" y="95"/>
                </a:lnTo>
                <a:lnTo>
                  <a:pt x="150" y="104"/>
                </a:lnTo>
                <a:lnTo>
                  <a:pt x="166" y="135"/>
                </a:lnTo>
                <a:lnTo>
                  <a:pt x="158" y="143"/>
                </a:lnTo>
                <a:lnTo>
                  <a:pt x="181" y="190"/>
                </a:lnTo>
                <a:lnTo>
                  <a:pt x="150" y="206"/>
                </a:lnTo>
                <a:lnTo>
                  <a:pt x="24" y="206"/>
                </a:lnTo>
                <a:lnTo>
                  <a:pt x="31" y="190"/>
                </a:lnTo>
                <a:lnTo>
                  <a:pt x="8" y="174"/>
                </a:lnTo>
                <a:lnTo>
                  <a:pt x="8" y="135"/>
                </a:lnTo>
                <a:lnTo>
                  <a:pt x="0" y="135"/>
                </a:lnTo>
                <a:lnTo>
                  <a:pt x="0" y="95"/>
                </a:lnTo>
                <a:lnTo>
                  <a:pt x="8" y="64"/>
                </a:lnTo>
                <a:lnTo>
                  <a:pt x="31" y="47"/>
                </a:lnTo>
                <a:lnTo>
                  <a:pt x="31" y="16"/>
                </a:lnTo>
                <a:lnTo>
                  <a:pt x="63" y="8"/>
                </a:lnTo>
                <a:lnTo>
                  <a:pt x="134" y="0"/>
                </a:lnTo>
                <a:lnTo>
                  <a:pt x="181" y="3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Freeform 170"/>
          <p:cNvSpPr>
            <a:spLocks noChangeAspect="1"/>
          </p:cNvSpPr>
          <p:nvPr/>
        </p:nvSpPr>
        <p:spPr bwMode="auto">
          <a:xfrm>
            <a:off x="983754" y="2682119"/>
            <a:ext cx="435758" cy="515237"/>
          </a:xfrm>
          <a:custGeom>
            <a:avLst/>
            <a:gdLst>
              <a:gd name="T0" fmla="*/ 171899 w 243"/>
              <a:gd name="T1" fmla="*/ 0 h 265"/>
              <a:gd name="T2" fmla="*/ 155482 w 243"/>
              <a:gd name="T3" fmla="*/ 43238 h 265"/>
              <a:gd name="T4" fmla="*/ 171899 w 243"/>
              <a:gd name="T5" fmla="*/ 67945 h 265"/>
              <a:gd name="T6" fmla="*/ 155482 w 243"/>
              <a:gd name="T7" fmla="*/ 67945 h 265"/>
              <a:gd name="T8" fmla="*/ 149687 w 243"/>
              <a:gd name="T9" fmla="*/ 106036 h 265"/>
              <a:gd name="T10" fmla="*/ 166105 w 243"/>
              <a:gd name="T11" fmla="*/ 112212 h 265"/>
              <a:gd name="T12" fmla="*/ 143893 w 243"/>
              <a:gd name="T13" fmla="*/ 119419 h 265"/>
              <a:gd name="T14" fmla="*/ 155482 w 243"/>
              <a:gd name="T15" fmla="*/ 137949 h 265"/>
              <a:gd name="T16" fmla="*/ 143893 w 243"/>
              <a:gd name="T17" fmla="*/ 144126 h 265"/>
              <a:gd name="T18" fmla="*/ 155482 w 243"/>
              <a:gd name="T19" fmla="*/ 156480 h 265"/>
              <a:gd name="T20" fmla="*/ 111058 w 243"/>
              <a:gd name="T21" fmla="*/ 163686 h 265"/>
              <a:gd name="T22" fmla="*/ 143893 w 243"/>
              <a:gd name="T23" fmla="*/ 182216 h 265"/>
              <a:gd name="T24" fmla="*/ 111058 w 243"/>
              <a:gd name="T25" fmla="*/ 182216 h 265"/>
              <a:gd name="T26" fmla="*/ 128441 w 243"/>
              <a:gd name="T27" fmla="*/ 206924 h 265"/>
              <a:gd name="T28" fmla="*/ 121681 w 243"/>
              <a:gd name="T29" fmla="*/ 213101 h 265"/>
              <a:gd name="T30" fmla="*/ 50218 w 243"/>
              <a:gd name="T31" fmla="*/ 206924 h 265"/>
              <a:gd name="T32" fmla="*/ 50218 w 243"/>
              <a:gd name="T33" fmla="*/ 156480 h 265"/>
              <a:gd name="T34" fmla="*/ 0 w 243"/>
              <a:gd name="T35" fmla="*/ 156480 h 265"/>
              <a:gd name="T36" fmla="*/ 5794 w 243"/>
              <a:gd name="T37" fmla="*/ 131772 h 265"/>
              <a:gd name="T38" fmla="*/ 17383 w 243"/>
              <a:gd name="T39" fmla="*/ 106036 h 265"/>
              <a:gd name="T40" fmla="*/ 50218 w 243"/>
              <a:gd name="T41" fmla="*/ 106036 h 265"/>
              <a:gd name="T42" fmla="*/ 50218 w 243"/>
              <a:gd name="T43" fmla="*/ 67945 h 265"/>
              <a:gd name="T44" fmla="*/ 66635 w 243"/>
              <a:gd name="T45" fmla="*/ 67945 h 265"/>
              <a:gd name="T46" fmla="*/ 83052 w 243"/>
              <a:gd name="T47" fmla="*/ 12354 h 265"/>
              <a:gd name="T48" fmla="*/ 93675 w 243"/>
              <a:gd name="T49" fmla="*/ 12354 h 265"/>
              <a:gd name="T50" fmla="*/ 88847 w 243"/>
              <a:gd name="T51" fmla="*/ 0 h 265"/>
              <a:gd name="T52" fmla="*/ 171899 w 243"/>
              <a:gd name="T53" fmla="*/ 0 h 26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43" h="265">
                <a:moveTo>
                  <a:pt x="243" y="0"/>
                </a:moveTo>
                <a:lnTo>
                  <a:pt x="220" y="54"/>
                </a:lnTo>
                <a:lnTo>
                  <a:pt x="243" y="85"/>
                </a:lnTo>
                <a:lnTo>
                  <a:pt x="220" y="85"/>
                </a:lnTo>
                <a:lnTo>
                  <a:pt x="211" y="132"/>
                </a:lnTo>
                <a:lnTo>
                  <a:pt x="235" y="140"/>
                </a:lnTo>
                <a:lnTo>
                  <a:pt x="204" y="148"/>
                </a:lnTo>
                <a:lnTo>
                  <a:pt x="220" y="171"/>
                </a:lnTo>
                <a:lnTo>
                  <a:pt x="204" y="179"/>
                </a:lnTo>
                <a:lnTo>
                  <a:pt x="220" y="195"/>
                </a:lnTo>
                <a:lnTo>
                  <a:pt x="157" y="203"/>
                </a:lnTo>
                <a:lnTo>
                  <a:pt x="204" y="226"/>
                </a:lnTo>
                <a:lnTo>
                  <a:pt x="157" y="226"/>
                </a:lnTo>
                <a:lnTo>
                  <a:pt x="181" y="257"/>
                </a:lnTo>
                <a:lnTo>
                  <a:pt x="172" y="265"/>
                </a:lnTo>
                <a:lnTo>
                  <a:pt x="71" y="257"/>
                </a:lnTo>
                <a:lnTo>
                  <a:pt x="71" y="195"/>
                </a:lnTo>
                <a:lnTo>
                  <a:pt x="0" y="195"/>
                </a:lnTo>
                <a:lnTo>
                  <a:pt x="8" y="164"/>
                </a:lnTo>
                <a:lnTo>
                  <a:pt x="24" y="132"/>
                </a:lnTo>
                <a:lnTo>
                  <a:pt x="71" y="132"/>
                </a:lnTo>
                <a:lnTo>
                  <a:pt x="71" y="85"/>
                </a:lnTo>
                <a:lnTo>
                  <a:pt x="94" y="85"/>
                </a:lnTo>
                <a:lnTo>
                  <a:pt x="118" y="15"/>
                </a:lnTo>
                <a:lnTo>
                  <a:pt x="133" y="15"/>
                </a:lnTo>
                <a:lnTo>
                  <a:pt x="125" y="0"/>
                </a:lnTo>
                <a:lnTo>
                  <a:pt x="243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171"/>
          <p:cNvSpPr>
            <a:spLocks noChangeAspect="1"/>
          </p:cNvSpPr>
          <p:nvPr/>
        </p:nvSpPr>
        <p:spPr bwMode="auto">
          <a:xfrm>
            <a:off x="2932885" y="6579348"/>
            <a:ext cx="565306" cy="395414"/>
          </a:xfrm>
          <a:custGeom>
            <a:avLst/>
            <a:gdLst>
              <a:gd name="T0" fmla="*/ 66289 w 317"/>
              <a:gd name="T1" fmla="*/ 163326 h 204"/>
              <a:gd name="T2" fmla="*/ 0 w 317"/>
              <a:gd name="T3" fmla="*/ 157163 h 204"/>
              <a:gd name="T4" fmla="*/ 5764 w 317"/>
              <a:gd name="T5" fmla="*/ 62660 h 204"/>
              <a:gd name="T6" fmla="*/ 5764 w 317"/>
              <a:gd name="T7" fmla="*/ 12326 h 204"/>
              <a:gd name="T8" fmla="*/ 127774 w 317"/>
              <a:gd name="T9" fmla="*/ 0 h 204"/>
              <a:gd name="T10" fmla="*/ 133539 w 317"/>
              <a:gd name="T11" fmla="*/ 12326 h 204"/>
              <a:gd name="T12" fmla="*/ 138342 w 317"/>
              <a:gd name="T13" fmla="*/ 12326 h 204"/>
              <a:gd name="T14" fmla="*/ 161399 w 317"/>
              <a:gd name="T15" fmla="*/ 30816 h 204"/>
              <a:gd name="T16" fmla="*/ 154674 w 317"/>
              <a:gd name="T17" fmla="*/ 49306 h 204"/>
              <a:gd name="T18" fmla="*/ 161399 w 317"/>
              <a:gd name="T19" fmla="*/ 62660 h 204"/>
              <a:gd name="T20" fmla="*/ 161399 w 317"/>
              <a:gd name="T21" fmla="*/ 74986 h 204"/>
              <a:gd name="T22" fmla="*/ 171967 w 317"/>
              <a:gd name="T23" fmla="*/ 81149 h 204"/>
              <a:gd name="T24" fmla="*/ 161399 w 317"/>
              <a:gd name="T25" fmla="*/ 81149 h 204"/>
              <a:gd name="T26" fmla="*/ 176771 w 317"/>
              <a:gd name="T27" fmla="*/ 99639 h 204"/>
              <a:gd name="T28" fmla="*/ 195024 w 317"/>
              <a:gd name="T29" fmla="*/ 99639 h 204"/>
              <a:gd name="T30" fmla="*/ 210395 w 317"/>
              <a:gd name="T31" fmla="*/ 131482 h 204"/>
              <a:gd name="T32" fmla="*/ 221924 w 317"/>
              <a:gd name="T33" fmla="*/ 150999 h 204"/>
              <a:gd name="T34" fmla="*/ 221924 w 317"/>
              <a:gd name="T35" fmla="*/ 163326 h 204"/>
              <a:gd name="T36" fmla="*/ 66289 w 317"/>
              <a:gd name="T37" fmla="*/ 163326 h 2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17" h="204">
                <a:moveTo>
                  <a:pt x="95" y="204"/>
                </a:moveTo>
                <a:lnTo>
                  <a:pt x="0" y="196"/>
                </a:lnTo>
                <a:lnTo>
                  <a:pt x="8" y="78"/>
                </a:lnTo>
                <a:lnTo>
                  <a:pt x="8" y="16"/>
                </a:lnTo>
                <a:lnTo>
                  <a:pt x="182" y="0"/>
                </a:lnTo>
                <a:lnTo>
                  <a:pt x="191" y="16"/>
                </a:lnTo>
                <a:lnTo>
                  <a:pt x="198" y="16"/>
                </a:lnTo>
                <a:lnTo>
                  <a:pt x="230" y="39"/>
                </a:lnTo>
                <a:lnTo>
                  <a:pt x="221" y="62"/>
                </a:lnTo>
                <a:lnTo>
                  <a:pt x="230" y="78"/>
                </a:lnTo>
                <a:lnTo>
                  <a:pt x="230" y="94"/>
                </a:lnTo>
                <a:lnTo>
                  <a:pt x="246" y="101"/>
                </a:lnTo>
                <a:lnTo>
                  <a:pt x="230" y="101"/>
                </a:lnTo>
                <a:lnTo>
                  <a:pt x="253" y="125"/>
                </a:lnTo>
                <a:lnTo>
                  <a:pt x="278" y="125"/>
                </a:lnTo>
                <a:lnTo>
                  <a:pt x="301" y="164"/>
                </a:lnTo>
                <a:lnTo>
                  <a:pt x="317" y="188"/>
                </a:lnTo>
                <a:lnTo>
                  <a:pt x="317" y="204"/>
                </a:lnTo>
                <a:lnTo>
                  <a:pt x="95" y="20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Freeform 172"/>
          <p:cNvSpPr>
            <a:spLocks noChangeAspect="1"/>
          </p:cNvSpPr>
          <p:nvPr/>
        </p:nvSpPr>
        <p:spPr bwMode="auto">
          <a:xfrm>
            <a:off x="3716070" y="4057084"/>
            <a:ext cx="650691" cy="536205"/>
          </a:xfrm>
          <a:custGeom>
            <a:avLst/>
            <a:gdLst>
              <a:gd name="T0" fmla="*/ 172454 w 364"/>
              <a:gd name="T1" fmla="*/ 0 h 276"/>
              <a:gd name="T2" fmla="*/ 194613 w 364"/>
              <a:gd name="T3" fmla="*/ 63948 h 276"/>
              <a:gd name="T4" fmla="*/ 211954 w 364"/>
              <a:gd name="T5" fmla="*/ 63948 h 276"/>
              <a:gd name="T6" fmla="*/ 194613 w 364"/>
              <a:gd name="T7" fmla="*/ 83545 h 276"/>
              <a:gd name="T8" fmla="*/ 211954 w 364"/>
              <a:gd name="T9" fmla="*/ 108299 h 276"/>
              <a:gd name="T10" fmla="*/ 256272 w 364"/>
              <a:gd name="T11" fmla="*/ 198033 h 276"/>
              <a:gd name="T12" fmla="*/ 244711 w 364"/>
              <a:gd name="T13" fmla="*/ 184624 h 276"/>
              <a:gd name="T14" fmla="*/ 222552 w 364"/>
              <a:gd name="T15" fmla="*/ 198033 h 276"/>
              <a:gd name="T16" fmla="*/ 206174 w 364"/>
              <a:gd name="T17" fmla="*/ 184624 h 276"/>
              <a:gd name="T18" fmla="*/ 206174 w 364"/>
              <a:gd name="T19" fmla="*/ 198033 h 276"/>
              <a:gd name="T20" fmla="*/ 189795 w 364"/>
              <a:gd name="T21" fmla="*/ 198033 h 276"/>
              <a:gd name="T22" fmla="*/ 189795 w 364"/>
              <a:gd name="T23" fmla="*/ 209378 h 276"/>
              <a:gd name="T24" fmla="*/ 172454 w 364"/>
              <a:gd name="T25" fmla="*/ 209378 h 276"/>
              <a:gd name="T26" fmla="*/ 150295 w 364"/>
              <a:gd name="T27" fmla="*/ 222787 h 276"/>
              <a:gd name="T28" fmla="*/ 150295 w 364"/>
              <a:gd name="T29" fmla="*/ 209378 h 276"/>
              <a:gd name="T30" fmla="*/ 122355 w 364"/>
              <a:gd name="T31" fmla="*/ 209378 h 276"/>
              <a:gd name="T32" fmla="*/ 95379 w 364"/>
              <a:gd name="T33" fmla="*/ 184624 h 276"/>
              <a:gd name="T34" fmla="*/ 61659 w 364"/>
              <a:gd name="T35" fmla="*/ 198033 h 276"/>
              <a:gd name="T36" fmla="*/ 55879 w 364"/>
              <a:gd name="T37" fmla="*/ 203190 h 276"/>
              <a:gd name="T38" fmla="*/ 22159 w 364"/>
              <a:gd name="T39" fmla="*/ 146462 h 276"/>
              <a:gd name="T40" fmla="*/ 0 w 364"/>
              <a:gd name="T41" fmla="*/ 108299 h 276"/>
              <a:gd name="T42" fmla="*/ 11561 w 364"/>
              <a:gd name="T43" fmla="*/ 102111 h 276"/>
              <a:gd name="T44" fmla="*/ 61659 w 364"/>
              <a:gd name="T45" fmla="*/ 39194 h 276"/>
              <a:gd name="T46" fmla="*/ 101160 w 364"/>
              <a:gd name="T47" fmla="*/ 24754 h 276"/>
              <a:gd name="T48" fmla="*/ 105977 w 364"/>
              <a:gd name="T49" fmla="*/ 6189 h 276"/>
              <a:gd name="T50" fmla="*/ 172454 w 364"/>
              <a:gd name="T51" fmla="*/ 0 h 27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64" h="276">
                <a:moveTo>
                  <a:pt x="245" y="0"/>
                </a:moveTo>
                <a:lnTo>
                  <a:pt x="277" y="79"/>
                </a:lnTo>
                <a:lnTo>
                  <a:pt x="301" y="79"/>
                </a:lnTo>
                <a:lnTo>
                  <a:pt x="277" y="103"/>
                </a:lnTo>
                <a:lnTo>
                  <a:pt x="301" y="134"/>
                </a:lnTo>
                <a:lnTo>
                  <a:pt x="364" y="245"/>
                </a:lnTo>
                <a:lnTo>
                  <a:pt x="348" y="229"/>
                </a:lnTo>
                <a:lnTo>
                  <a:pt x="316" y="245"/>
                </a:lnTo>
                <a:lnTo>
                  <a:pt x="293" y="229"/>
                </a:lnTo>
                <a:lnTo>
                  <a:pt x="293" y="245"/>
                </a:lnTo>
                <a:lnTo>
                  <a:pt x="269" y="245"/>
                </a:lnTo>
                <a:lnTo>
                  <a:pt x="269" y="260"/>
                </a:lnTo>
                <a:lnTo>
                  <a:pt x="245" y="260"/>
                </a:lnTo>
                <a:lnTo>
                  <a:pt x="214" y="276"/>
                </a:lnTo>
                <a:lnTo>
                  <a:pt x="214" y="260"/>
                </a:lnTo>
                <a:lnTo>
                  <a:pt x="174" y="260"/>
                </a:lnTo>
                <a:lnTo>
                  <a:pt x="135" y="229"/>
                </a:lnTo>
                <a:lnTo>
                  <a:pt x="87" y="245"/>
                </a:lnTo>
                <a:lnTo>
                  <a:pt x="79" y="252"/>
                </a:lnTo>
                <a:lnTo>
                  <a:pt x="32" y="181"/>
                </a:lnTo>
                <a:lnTo>
                  <a:pt x="0" y="134"/>
                </a:lnTo>
                <a:lnTo>
                  <a:pt x="16" y="126"/>
                </a:lnTo>
                <a:lnTo>
                  <a:pt x="87" y="48"/>
                </a:lnTo>
                <a:lnTo>
                  <a:pt x="143" y="31"/>
                </a:lnTo>
                <a:lnTo>
                  <a:pt x="150" y="8"/>
                </a:lnTo>
                <a:lnTo>
                  <a:pt x="245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Freeform 173"/>
          <p:cNvSpPr>
            <a:spLocks noChangeAspect="1"/>
          </p:cNvSpPr>
          <p:nvPr/>
        </p:nvSpPr>
        <p:spPr bwMode="auto">
          <a:xfrm>
            <a:off x="3203761" y="5384117"/>
            <a:ext cx="571196" cy="575148"/>
          </a:xfrm>
          <a:custGeom>
            <a:avLst/>
            <a:gdLst>
              <a:gd name="T0" fmla="*/ 103472 w 322"/>
              <a:gd name="T1" fmla="*/ 19495 h 298"/>
              <a:gd name="T2" fmla="*/ 114969 w 322"/>
              <a:gd name="T3" fmla="*/ 25651 h 298"/>
              <a:gd name="T4" fmla="*/ 114969 w 322"/>
              <a:gd name="T5" fmla="*/ 19495 h 298"/>
              <a:gd name="T6" fmla="*/ 131256 w 322"/>
              <a:gd name="T7" fmla="*/ 0 h 298"/>
              <a:gd name="T8" fmla="*/ 159040 w 322"/>
              <a:gd name="T9" fmla="*/ 37963 h 298"/>
              <a:gd name="T10" fmla="*/ 190657 w 322"/>
              <a:gd name="T11" fmla="*/ 88239 h 298"/>
              <a:gd name="T12" fmla="*/ 212693 w 322"/>
              <a:gd name="T13" fmla="*/ 106707 h 298"/>
              <a:gd name="T14" fmla="*/ 218441 w 322"/>
              <a:gd name="T15" fmla="*/ 120046 h 298"/>
              <a:gd name="T16" fmla="*/ 218441 w 322"/>
              <a:gd name="T17" fmla="*/ 137488 h 298"/>
              <a:gd name="T18" fmla="*/ 224189 w 322"/>
              <a:gd name="T19" fmla="*/ 144671 h 298"/>
              <a:gd name="T20" fmla="*/ 218441 w 322"/>
              <a:gd name="T21" fmla="*/ 170322 h 298"/>
              <a:gd name="T22" fmla="*/ 88143 w 322"/>
              <a:gd name="T23" fmla="*/ 238040 h 298"/>
              <a:gd name="T24" fmla="*/ 0 w 322"/>
              <a:gd name="T25" fmla="*/ 68744 h 298"/>
              <a:gd name="T26" fmla="*/ 26826 w 322"/>
              <a:gd name="T27" fmla="*/ 51302 h 298"/>
              <a:gd name="T28" fmla="*/ 103472 w 322"/>
              <a:gd name="T29" fmla="*/ 19495 h 29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22" h="298">
                <a:moveTo>
                  <a:pt x="149" y="25"/>
                </a:moveTo>
                <a:lnTo>
                  <a:pt x="165" y="32"/>
                </a:lnTo>
                <a:lnTo>
                  <a:pt x="165" y="25"/>
                </a:lnTo>
                <a:lnTo>
                  <a:pt x="188" y="0"/>
                </a:lnTo>
                <a:lnTo>
                  <a:pt x="228" y="47"/>
                </a:lnTo>
                <a:lnTo>
                  <a:pt x="274" y="111"/>
                </a:lnTo>
                <a:lnTo>
                  <a:pt x="306" y="133"/>
                </a:lnTo>
                <a:lnTo>
                  <a:pt x="314" y="150"/>
                </a:lnTo>
                <a:lnTo>
                  <a:pt x="314" y="172"/>
                </a:lnTo>
                <a:lnTo>
                  <a:pt x="322" y="181"/>
                </a:lnTo>
                <a:lnTo>
                  <a:pt x="314" y="213"/>
                </a:lnTo>
                <a:lnTo>
                  <a:pt x="126" y="298"/>
                </a:lnTo>
                <a:lnTo>
                  <a:pt x="0" y="86"/>
                </a:lnTo>
                <a:lnTo>
                  <a:pt x="39" y="64"/>
                </a:lnTo>
                <a:lnTo>
                  <a:pt x="149" y="2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Freeform 174"/>
          <p:cNvSpPr>
            <a:spLocks noChangeAspect="1"/>
          </p:cNvSpPr>
          <p:nvPr/>
        </p:nvSpPr>
        <p:spPr bwMode="auto">
          <a:xfrm>
            <a:off x="2399962" y="6973264"/>
            <a:ext cx="494643" cy="727921"/>
          </a:xfrm>
          <a:custGeom>
            <a:avLst/>
            <a:gdLst>
              <a:gd name="T0" fmla="*/ 149981 w 277"/>
              <a:gd name="T1" fmla="*/ 300911 h 376"/>
              <a:gd name="T2" fmla="*/ 144212 w 277"/>
              <a:gd name="T3" fmla="*/ 300911 h 376"/>
              <a:gd name="T4" fmla="*/ 144212 w 277"/>
              <a:gd name="T5" fmla="*/ 287560 h 376"/>
              <a:gd name="T6" fmla="*/ 22113 w 277"/>
              <a:gd name="T7" fmla="*/ 287560 h 376"/>
              <a:gd name="T8" fmla="*/ 22113 w 277"/>
              <a:gd name="T9" fmla="*/ 224913 h 376"/>
              <a:gd name="T10" fmla="*/ 22113 w 277"/>
              <a:gd name="T11" fmla="*/ 162266 h 376"/>
              <a:gd name="T12" fmla="*/ 26920 w 277"/>
              <a:gd name="T13" fmla="*/ 157131 h 376"/>
              <a:gd name="T14" fmla="*/ 22113 w 277"/>
              <a:gd name="T15" fmla="*/ 157131 h 376"/>
              <a:gd name="T16" fmla="*/ 22113 w 277"/>
              <a:gd name="T17" fmla="*/ 118105 h 376"/>
              <a:gd name="T18" fmla="*/ 17305 w 277"/>
              <a:gd name="T19" fmla="*/ 118105 h 376"/>
              <a:gd name="T20" fmla="*/ 22113 w 277"/>
              <a:gd name="T21" fmla="*/ 112970 h 376"/>
              <a:gd name="T22" fmla="*/ 17305 w 277"/>
              <a:gd name="T23" fmla="*/ 112970 h 376"/>
              <a:gd name="T24" fmla="*/ 0 w 277"/>
              <a:gd name="T25" fmla="*/ 68809 h 376"/>
              <a:gd name="T26" fmla="*/ 26920 w 277"/>
              <a:gd name="T27" fmla="*/ 44161 h 376"/>
              <a:gd name="T28" fmla="*/ 17305 w 277"/>
              <a:gd name="T29" fmla="*/ 30810 h 376"/>
              <a:gd name="T30" fmla="*/ 26920 w 277"/>
              <a:gd name="T31" fmla="*/ 18486 h 376"/>
              <a:gd name="T32" fmla="*/ 39418 w 277"/>
              <a:gd name="T33" fmla="*/ 0 h 376"/>
              <a:gd name="T34" fmla="*/ 49994 w 277"/>
              <a:gd name="T35" fmla="*/ 0 h 376"/>
              <a:gd name="T36" fmla="*/ 89412 w 277"/>
              <a:gd name="T37" fmla="*/ 0 h 376"/>
              <a:gd name="T38" fmla="*/ 89412 w 277"/>
              <a:gd name="T39" fmla="*/ 18486 h 376"/>
              <a:gd name="T40" fmla="*/ 99987 w 277"/>
              <a:gd name="T41" fmla="*/ 0 h 376"/>
              <a:gd name="T42" fmla="*/ 122100 w 277"/>
              <a:gd name="T43" fmla="*/ 18486 h 376"/>
              <a:gd name="T44" fmla="*/ 122100 w 277"/>
              <a:gd name="T45" fmla="*/ 118105 h 376"/>
              <a:gd name="T46" fmla="*/ 166325 w 277"/>
              <a:gd name="T47" fmla="*/ 118105 h 376"/>
              <a:gd name="T48" fmla="*/ 172093 w 277"/>
              <a:gd name="T49" fmla="*/ 138645 h 376"/>
              <a:gd name="T50" fmla="*/ 188437 w 277"/>
              <a:gd name="T51" fmla="*/ 138645 h 376"/>
              <a:gd name="T52" fmla="*/ 188437 w 277"/>
              <a:gd name="T53" fmla="*/ 157131 h 376"/>
              <a:gd name="T54" fmla="*/ 194206 w 277"/>
              <a:gd name="T55" fmla="*/ 157131 h 376"/>
              <a:gd name="T56" fmla="*/ 194206 w 277"/>
              <a:gd name="T57" fmla="*/ 206427 h 376"/>
              <a:gd name="T58" fmla="*/ 188437 w 277"/>
              <a:gd name="T59" fmla="*/ 206427 h 376"/>
              <a:gd name="T60" fmla="*/ 188437 w 277"/>
              <a:gd name="T61" fmla="*/ 232102 h 376"/>
              <a:gd name="T62" fmla="*/ 194206 w 277"/>
              <a:gd name="T63" fmla="*/ 232102 h 376"/>
              <a:gd name="T64" fmla="*/ 194206 w 277"/>
              <a:gd name="T65" fmla="*/ 287560 h 376"/>
              <a:gd name="T66" fmla="*/ 149981 w 277"/>
              <a:gd name="T67" fmla="*/ 300911 h 3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77" h="376">
                <a:moveTo>
                  <a:pt x="214" y="376"/>
                </a:moveTo>
                <a:lnTo>
                  <a:pt x="206" y="376"/>
                </a:lnTo>
                <a:lnTo>
                  <a:pt x="206" y="359"/>
                </a:lnTo>
                <a:lnTo>
                  <a:pt x="32" y="359"/>
                </a:lnTo>
                <a:lnTo>
                  <a:pt x="32" y="281"/>
                </a:lnTo>
                <a:lnTo>
                  <a:pt x="32" y="203"/>
                </a:lnTo>
                <a:lnTo>
                  <a:pt x="39" y="196"/>
                </a:lnTo>
                <a:lnTo>
                  <a:pt x="32" y="196"/>
                </a:lnTo>
                <a:lnTo>
                  <a:pt x="32" y="148"/>
                </a:lnTo>
                <a:lnTo>
                  <a:pt x="24" y="148"/>
                </a:lnTo>
                <a:lnTo>
                  <a:pt x="32" y="141"/>
                </a:lnTo>
                <a:lnTo>
                  <a:pt x="24" y="141"/>
                </a:lnTo>
                <a:lnTo>
                  <a:pt x="0" y="86"/>
                </a:lnTo>
                <a:lnTo>
                  <a:pt x="39" y="55"/>
                </a:lnTo>
                <a:lnTo>
                  <a:pt x="24" y="39"/>
                </a:lnTo>
                <a:lnTo>
                  <a:pt x="39" y="23"/>
                </a:lnTo>
                <a:lnTo>
                  <a:pt x="56" y="0"/>
                </a:lnTo>
                <a:lnTo>
                  <a:pt x="71" y="0"/>
                </a:lnTo>
                <a:lnTo>
                  <a:pt x="127" y="0"/>
                </a:lnTo>
                <a:lnTo>
                  <a:pt x="127" y="23"/>
                </a:lnTo>
                <a:lnTo>
                  <a:pt x="143" y="0"/>
                </a:lnTo>
                <a:lnTo>
                  <a:pt x="174" y="23"/>
                </a:lnTo>
                <a:lnTo>
                  <a:pt x="174" y="148"/>
                </a:lnTo>
                <a:lnTo>
                  <a:pt x="237" y="148"/>
                </a:lnTo>
                <a:lnTo>
                  <a:pt x="245" y="173"/>
                </a:lnTo>
                <a:lnTo>
                  <a:pt x="269" y="173"/>
                </a:lnTo>
                <a:lnTo>
                  <a:pt x="269" y="196"/>
                </a:lnTo>
                <a:lnTo>
                  <a:pt x="277" y="196"/>
                </a:lnTo>
                <a:lnTo>
                  <a:pt x="277" y="258"/>
                </a:lnTo>
                <a:lnTo>
                  <a:pt x="269" y="258"/>
                </a:lnTo>
                <a:lnTo>
                  <a:pt x="269" y="290"/>
                </a:lnTo>
                <a:lnTo>
                  <a:pt x="277" y="290"/>
                </a:lnTo>
                <a:lnTo>
                  <a:pt x="277" y="359"/>
                </a:lnTo>
                <a:lnTo>
                  <a:pt x="214" y="376"/>
                </a:lnTo>
                <a:close/>
              </a:path>
            </a:pathLst>
          </a:custGeom>
          <a:solidFill>
            <a:srgbClr val="C0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76" name="Content Placeholder 6">
            <a:extLst>
              <a:ext uri="{FF2B5EF4-FFF2-40B4-BE49-F238E27FC236}">
                <a16:creationId xmlns:a16="http://schemas.microsoft.com/office/drawing/2014/main" id="{08630C9D-8285-4D94-86AE-DEAC7D81405B}"/>
              </a:ext>
            </a:extLst>
          </p:cNvPr>
          <p:cNvSpPr txBox="1">
            <a:spLocks/>
          </p:cNvSpPr>
          <p:nvPr/>
        </p:nvSpPr>
        <p:spPr>
          <a:xfrm>
            <a:off x="1834388" y="842339"/>
            <a:ext cx="5023612" cy="1624134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No SLWF</a:t>
            </a:r>
          </a:p>
          <a:p>
            <a:pPr lvl="1"/>
            <a:r>
              <a:rPr lang="en-US" dirty="0"/>
              <a:t>Low levels present</a:t>
            </a:r>
          </a:p>
          <a:p>
            <a:pPr lvl="1"/>
            <a:r>
              <a:rPr lang="en-US" dirty="0"/>
              <a:t>Few fields treated (&lt;10%)</a:t>
            </a:r>
          </a:p>
          <a:p>
            <a:pPr lvl="1"/>
            <a:r>
              <a:rPr lang="en-US" dirty="0"/>
              <a:t>Moderate number fields treated (11-50%)</a:t>
            </a:r>
          </a:p>
          <a:p>
            <a:pPr lvl="1"/>
            <a:r>
              <a:rPr lang="en-US" dirty="0"/>
              <a:t>Many fields treated (&gt;50%)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F0FAAB-42EA-4338-ACFA-B9E64DFDFC85}"/>
              </a:ext>
            </a:extLst>
          </p:cNvPr>
          <p:cNvSpPr/>
          <p:nvPr/>
        </p:nvSpPr>
        <p:spPr>
          <a:xfrm>
            <a:off x="1831732" y="891218"/>
            <a:ext cx="493402" cy="2209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BF936236-40D3-4B23-92DC-0D89FD7DAB97}"/>
              </a:ext>
            </a:extLst>
          </p:cNvPr>
          <p:cNvSpPr txBox="1"/>
          <p:nvPr/>
        </p:nvSpPr>
        <p:spPr>
          <a:xfrm>
            <a:off x="0" y="18090"/>
            <a:ext cx="5619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Silverleaf Whitefly in Cotton</a:t>
            </a:r>
          </a:p>
          <a:p>
            <a:r>
              <a:rPr lang="en-US" b="1" dirty="0"/>
              <a:t>Week ending August 19, 2022 (includes </a:t>
            </a:r>
            <a:r>
              <a:rPr lang="en-US" b="1"/>
              <a:t>previous reports)</a:t>
            </a:r>
            <a:endParaRPr lang="en-US" b="1" dirty="0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1DD4B864-C0EB-4BC2-8BF9-D74BE36D3225}"/>
              </a:ext>
            </a:extLst>
          </p:cNvPr>
          <p:cNvSpPr/>
          <p:nvPr/>
        </p:nvSpPr>
        <p:spPr>
          <a:xfrm>
            <a:off x="1831732" y="1186059"/>
            <a:ext cx="493402" cy="2209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DF786C40-4873-430C-9353-AAEBDB97AFE8}"/>
              </a:ext>
            </a:extLst>
          </p:cNvPr>
          <p:cNvSpPr/>
          <p:nvPr/>
        </p:nvSpPr>
        <p:spPr>
          <a:xfrm>
            <a:off x="1831732" y="1480900"/>
            <a:ext cx="493402" cy="2209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2AB3445-02F1-4972-8A00-4A3168F69F01}"/>
              </a:ext>
            </a:extLst>
          </p:cNvPr>
          <p:cNvSpPr/>
          <p:nvPr/>
        </p:nvSpPr>
        <p:spPr>
          <a:xfrm>
            <a:off x="1831732" y="1775741"/>
            <a:ext cx="493402" cy="220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287DEF45-69D5-4C51-8BC1-A42CB118C216}"/>
              </a:ext>
            </a:extLst>
          </p:cNvPr>
          <p:cNvSpPr/>
          <p:nvPr/>
        </p:nvSpPr>
        <p:spPr>
          <a:xfrm>
            <a:off x="1831732" y="2070582"/>
            <a:ext cx="493402" cy="2209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17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spect="1"/>
          </p:cNvSpPr>
          <p:nvPr/>
        </p:nvSpPr>
        <p:spPr bwMode="auto">
          <a:xfrm>
            <a:off x="4278431" y="6821988"/>
            <a:ext cx="630081" cy="656029"/>
          </a:xfrm>
          <a:custGeom>
            <a:avLst/>
            <a:gdLst>
              <a:gd name="T0" fmla="*/ 27944 w 353"/>
              <a:gd name="T1" fmla="*/ 143994 h 337"/>
              <a:gd name="T2" fmla="*/ 50106 w 353"/>
              <a:gd name="T3" fmla="*/ 169707 h 337"/>
              <a:gd name="T4" fmla="*/ 155135 w 353"/>
              <a:gd name="T5" fmla="*/ 226276 h 337"/>
              <a:gd name="T6" fmla="*/ 160917 w 353"/>
              <a:gd name="T7" fmla="*/ 233476 h 337"/>
              <a:gd name="T8" fmla="*/ 182115 w 353"/>
              <a:gd name="T9" fmla="*/ 270503 h 337"/>
              <a:gd name="T10" fmla="*/ 205241 w 353"/>
              <a:gd name="T11" fmla="*/ 270503 h 337"/>
              <a:gd name="T12" fmla="*/ 205241 w 353"/>
              <a:gd name="T13" fmla="*/ 226276 h 337"/>
              <a:gd name="T14" fmla="*/ 199459 w 353"/>
              <a:gd name="T15" fmla="*/ 221134 h 337"/>
              <a:gd name="T16" fmla="*/ 205241 w 353"/>
              <a:gd name="T17" fmla="*/ 221134 h 337"/>
              <a:gd name="T18" fmla="*/ 205241 w 353"/>
              <a:gd name="T19" fmla="*/ 100796 h 337"/>
              <a:gd name="T20" fmla="*/ 226439 w 353"/>
              <a:gd name="T21" fmla="*/ 100796 h 337"/>
              <a:gd name="T22" fmla="*/ 220658 w 353"/>
              <a:gd name="T23" fmla="*/ 94625 h 337"/>
              <a:gd name="T24" fmla="*/ 226439 w 353"/>
              <a:gd name="T25" fmla="*/ 94625 h 337"/>
              <a:gd name="T26" fmla="*/ 238002 w 353"/>
              <a:gd name="T27" fmla="*/ 75083 h 337"/>
              <a:gd name="T28" fmla="*/ 248602 w 353"/>
              <a:gd name="T29" fmla="*/ 75083 h 337"/>
              <a:gd name="T30" fmla="*/ 215840 w 353"/>
              <a:gd name="T31" fmla="*/ 49369 h 337"/>
              <a:gd name="T32" fmla="*/ 215840 w 353"/>
              <a:gd name="T33" fmla="*/ 30856 h 337"/>
              <a:gd name="T34" fmla="*/ 215840 w 353"/>
              <a:gd name="T35" fmla="*/ 38056 h 337"/>
              <a:gd name="T36" fmla="*/ 205241 w 353"/>
              <a:gd name="T37" fmla="*/ 30856 h 337"/>
              <a:gd name="T38" fmla="*/ 171516 w 353"/>
              <a:gd name="T39" fmla="*/ 30856 h 337"/>
              <a:gd name="T40" fmla="*/ 132009 w 353"/>
              <a:gd name="T41" fmla="*/ 6171 h 337"/>
              <a:gd name="T42" fmla="*/ 116592 w 353"/>
              <a:gd name="T43" fmla="*/ 12342 h 337"/>
              <a:gd name="T44" fmla="*/ 55887 w 353"/>
              <a:gd name="T45" fmla="*/ 0 h 337"/>
              <a:gd name="T46" fmla="*/ 55887 w 353"/>
              <a:gd name="T47" fmla="*/ 63769 h 337"/>
              <a:gd name="T48" fmla="*/ 11563 w 353"/>
              <a:gd name="T49" fmla="*/ 63769 h 337"/>
              <a:gd name="T50" fmla="*/ 11563 w 353"/>
              <a:gd name="T51" fmla="*/ 119309 h 337"/>
              <a:gd name="T52" fmla="*/ 0 w 353"/>
              <a:gd name="T53" fmla="*/ 119309 h 337"/>
              <a:gd name="T54" fmla="*/ 0 w 353"/>
              <a:gd name="T55" fmla="*/ 126509 h 337"/>
              <a:gd name="T56" fmla="*/ 11563 w 353"/>
              <a:gd name="T57" fmla="*/ 126509 h 337"/>
              <a:gd name="T58" fmla="*/ 11563 w 353"/>
              <a:gd name="T59" fmla="*/ 132680 h 337"/>
              <a:gd name="T60" fmla="*/ 27944 w 353"/>
              <a:gd name="T61" fmla="*/ 143994 h 33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353" h="337">
                <a:moveTo>
                  <a:pt x="40" y="180"/>
                </a:moveTo>
                <a:lnTo>
                  <a:pt x="71" y="211"/>
                </a:lnTo>
                <a:lnTo>
                  <a:pt x="220" y="282"/>
                </a:lnTo>
                <a:lnTo>
                  <a:pt x="228" y="291"/>
                </a:lnTo>
                <a:lnTo>
                  <a:pt x="259" y="337"/>
                </a:lnTo>
                <a:lnTo>
                  <a:pt x="291" y="337"/>
                </a:lnTo>
                <a:lnTo>
                  <a:pt x="291" y="282"/>
                </a:lnTo>
                <a:lnTo>
                  <a:pt x="283" y="275"/>
                </a:lnTo>
                <a:lnTo>
                  <a:pt x="291" y="275"/>
                </a:lnTo>
                <a:lnTo>
                  <a:pt x="291" y="126"/>
                </a:lnTo>
                <a:lnTo>
                  <a:pt x="322" y="126"/>
                </a:lnTo>
                <a:lnTo>
                  <a:pt x="314" y="118"/>
                </a:lnTo>
                <a:lnTo>
                  <a:pt x="322" y="118"/>
                </a:lnTo>
                <a:lnTo>
                  <a:pt x="338" y="94"/>
                </a:lnTo>
                <a:lnTo>
                  <a:pt x="353" y="94"/>
                </a:lnTo>
                <a:lnTo>
                  <a:pt x="306" y="62"/>
                </a:lnTo>
                <a:lnTo>
                  <a:pt x="306" y="39"/>
                </a:lnTo>
                <a:lnTo>
                  <a:pt x="306" y="47"/>
                </a:lnTo>
                <a:lnTo>
                  <a:pt x="291" y="39"/>
                </a:lnTo>
                <a:lnTo>
                  <a:pt x="244" y="39"/>
                </a:lnTo>
                <a:lnTo>
                  <a:pt x="188" y="8"/>
                </a:lnTo>
                <a:lnTo>
                  <a:pt x="165" y="15"/>
                </a:lnTo>
                <a:lnTo>
                  <a:pt x="79" y="0"/>
                </a:lnTo>
                <a:lnTo>
                  <a:pt x="79" y="79"/>
                </a:lnTo>
                <a:lnTo>
                  <a:pt x="16" y="79"/>
                </a:lnTo>
                <a:lnTo>
                  <a:pt x="16" y="149"/>
                </a:lnTo>
                <a:lnTo>
                  <a:pt x="0" y="149"/>
                </a:lnTo>
                <a:lnTo>
                  <a:pt x="0" y="157"/>
                </a:lnTo>
                <a:lnTo>
                  <a:pt x="16" y="157"/>
                </a:lnTo>
                <a:lnTo>
                  <a:pt x="16" y="165"/>
                </a:lnTo>
                <a:lnTo>
                  <a:pt x="40" y="18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/>
          <p:cNvSpPr>
            <a:spLocks noChangeAspect="1"/>
          </p:cNvSpPr>
          <p:nvPr/>
        </p:nvSpPr>
        <p:spPr bwMode="auto">
          <a:xfrm>
            <a:off x="3536466" y="7552905"/>
            <a:ext cx="641859" cy="335503"/>
          </a:xfrm>
          <a:custGeom>
            <a:avLst/>
            <a:gdLst>
              <a:gd name="T0" fmla="*/ 0 w 361"/>
              <a:gd name="T1" fmla="*/ 12341 h 173"/>
              <a:gd name="T2" fmla="*/ 27854 w 361"/>
              <a:gd name="T3" fmla="*/ 44223 h 173"/>
              <a:gd name="T4" fmla="*/ 49945 w 361"/>
              <a:gd name="T5" fmla="*/ 88446 h 173"/>
              <a:gd name="T6" fmla="*/ 44182 w 361"/>
              <a:gd name="T7" fmla="*/ 100787 h 173"/>
              <a:gd name="T8" fmla="*/ 44182 w 361"/>
              <a:gd name="T9" fmla="*/ 138839 h 173"/>
              <a:gd name="T10" fmla="*/ 82601 w 361"/>
              <a:gd name="T11" fmla="*/ 138839 h 173"/>
              <a:gd name="T12" fmla="*/ 230515 w 361"/>
              <a:gd name="T13" fmla="*/ 138839 h 173"/>
              <a:gd name="T14" fmla="*/ 214187 w 361"/>
              <a:gd name="T15" fmla="*/ 114157 h 173"/>
              <a:gd name="T16" fmla="*/ 219950 w 361"/>
              <a:gd name="T17" fmla="*/ 88446 h 173"/>
              <a:gd name="T18" fmla="*/ 236278 w 361"/>
              <a:gd name="T19" fmla="*/ 75076 h 173"/>
              <a:gd name="T20" fmla="*/ 252606 w 361"/>
              <a:gd name="T21" fmla="*/ 88446 h 173"/>
              <a:gd name="T22" fmla="*/ 252606 w 361"/>
              <a:gd name="T23" fmla="*/ 38052 h 173"/>
              <a:gd name="T24" fmla="*/ 165202 w 361"/>
              <a:gd name="T25" fmla="*/ 38052 h 173"/>
              <a:gd name="T26" fmla="*/ 147914 w 361"/>
              <a:gd name="T27" fmla="*/ 12341 h 173"/>
              <a:gd name="T28" fmla="*/ 0 w 361"/>
              <a:gd name="T29" fmla="*/ 0 h 173"/>
              <a:gd name="T30" fmla="*/ 0 w 361"/>
              <a:gd name="T31" fmla="*/ 12341 h 17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61" h="173">
                <a:moveTo>
                  <a:pt x="0" y="16"/>
                </a:moveTo>
                <a:lnTo>
                  <a:pt x="40" y="55"/>
                </a:lnTo>
                <a:lnTo>
                  <a:pt x="71" y="110"/>
                </a:lnTo>
                <a:lnTo>
                  <a:pt x="63" y="126"/>
                </a:lnTo>
                <a:lnTo>
                  <a:pt x="63" y="173"/>
                </a:lnTo>
                <a:lnTo>
                  <a:pt x="118" y="173"/>
                </a:lnTo>
                <a:lnTo>
                  <a:pt x="330" y="173"/>
                </a:lnTo>
                <a:lnTo>
                  <a:pt x="306" y="142"/>
                </a:lnTo>
                <a:lnTo>
                  <a:pt x="314" y="110"/>
                </a:lnTo>
                <a:lnTo>
                  <a:pt x="337" y="94"/>
                </a:lnTo>
                <a:lnTo>
                  <a:pt x="361" y="110"/>
                </a:lnTo>
                <a:lnTo>
                  <a:pt x="361" y="47"/>
                </a:lnTo>
                <a:lnTo>
                  <a:pt x="236" y="47"/>
                </a:lnTo>
                <a:lnTo>
                  <a:pt x="212" y="16"/>
                </a:lnTo>
                <a:lnTo>
                  <a:pt x="0" y="0"/>
                </a:lnTo>
                <a:lnTo>
                  <a:pt x="0" y="16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 noChangeAspect="1"/>
          </p:cNvSpPr>
          <p:nvPr/>
        </p:nvSpPr>
        <p:spPr bwMode="auto">
          <a:xfrm>
            <a:off x="4178325" y="7142514"/>
            <a:ext cx="503477" cy="410391"/>
          </a:xfrm>
          <a:custGeom>
            <a:avLst/>
            <a:gdLst>
              <a:gd name="T0" fmla="*/ 64940 w 283"/>
              <a:gd name="T1" fmla="*/ 12309 h 212"/>
              <a:gd name="T2" fmla="*/ 86906 w 283"/>
              <a:gd name="T3" fmla="*/ 37953 h 212"/>
              <a:gd name="T4" fmla="*/ 190046 w 283"/>
              <a:gd name="T5" fmla="*/ 94369 h 212"/>
              <a:gd name="T6" fmla="*/ 195776 w 283"/>
              <a:gd name="T7" fmla="*/ 100523 h 212"/>
              <a:gd name="T8" fmla="*/ 174766 w 283"/>
              <a:gd name="T9" fmla="*/ 125141 h 212"/>
              <a:gd name="T10" fmla="*/ 157576 w 283"/>
              <a:gd name="T11" fmla="*/ 125141 h 212"/>
              <a:gd name="T12" fmla="*/ 157576 w 283"/>
              <a:gd name="T13" fmla="*/ 144630 h 212"/>
              <a:gd name="T14" fmla="*/ 147071 w 283"/>
              <a:gd name="T15" fmla="*/ 156939 h 212"/>
              <a:gd name="T16" fmla="*/ 136566 w 283"/>
              <a:gd name="T17" fmla="*/ 169248 h 212"/>
              <a:gd name="T18" fmla="*/ 103141 w 283"/>
              <a:gd name="T19" fmla="*/ 169248 h 212"/>
              <a:gd name="T20" fmla="*/ 70671 w 283"/>
              <a:gd name="T21" fmla="*/ 169248 h 212"/>
              <a:gd name="T22" fmla="*/ 64940 w 283"/>
              <a:gd name="T23" fmla="*/ 144630 h 212"/>
              <a:gd name="T24" fmla="*/ 10505 w 283"/>
              <a:gd name="T25" fmla="*/ 144630 h 212"/>
              <a:gd name="T26" fmla="*/ 10505 w 283"/>
              <a:gd name="T27" fmla="*/ 94369 h 212"/>
              <a:gd name="T28" fmla="*/ 0 w 283"/>
              <a:gd name="T29" fmla="*/ 94369 h 212"/>
              <a:gd name="T30" fmla="*/ 0 w 283"/>
              <a:gd name="T31" fmla="*/ 24618 h 212"/>
              <a:gd name="T32" fmla="*/ 48705 w 283"/>
              <a:gd name="T33" fmla="*/ 24618 h 212"/>
              <a:gd name="T34" fmla="*/ 48705 w 283"/>
              <a:gd name="T35" fmla="*/ 0 h 212"/>
              <a:gd name="T36" fmla="*/ 64940 w 283"/>
              <a:gd name="T37" fmla="*/ 12309 h 2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3" h="212">
                <a:moveTo>
                  <a:pt x="94" y="15"/>
                </a:moveTo>
                <a:lnTo>
                  <a:pt x="126" y="47"/>
                </a:lnTo>
                <a:lnTo>
                  <a:pt x="275" y="118"/>
                </a:lnTo>
                <a:lnTo>
                  <a:pt x="283" y="126"/>
                </a:lnTo>
                <a:lnTo>
                  <a:pt x="252" y="157"/>
                </a:lnTo>
                <a:lnTo>
                  <a:pt x="228" y="157"/>
                </a:lnTo>
                <a:lnTo>
                  <a:pt x="228" y="181"/>
                </a:lnTo>
                <a:lnTo>
                  <a:pt x="212" y="196"/>
                </a:lnTo>
                <a:lnTo>
                  <a:pt x="197" y="212"/>
                </a:lnTo>
                <a:lnTo>
                  <a:pt x="149" y="212"/>
                </a:lnTo>
                <a:lnTo>
                  <a:pt x="102" y="212"/>
                </a:lnTo>
                <a:lnTo>
                  <a:pt x="94" y="181"/>
                </a:lnTo>
                <a:lnTo>
                  <a:pt x="15" y="181"/>
                </a:lnTo>
                <a:lnTo>
                  <a:pt x="15" y="118"/>
                </a:lnTo>
                <a:lnTo>
                  <a:pt x="0" y="118"/>
                </a:lnTo>
                <a:lnTo>
                  <a:pt x="0" y="31"/>
                </a:lnTo>
                <a:lnTo>
                  <a:pt x="71" y="31"/>
                </a:lnTo>
                <a:lnTo>
                  <a:pt x="71" y="0"/>
                </a:lnTo>
                <a:lnTo>
                  <a:pt x="94" y="1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6"/>
          <p:cNvSpPr>
            <a:spLocks noChangeAspect="1"/>
          </p:cNvSpPr>
          <p:nvPr/>
        </p:nvSpPr>
        <p:spPr bwMode="auto">
          <a:xfrm>
            <a:off x="1640334" y="7519955"/>
            <a:ext cx="635969" cy="500258"/>
          </a:xfrm>
          <a:custGeom>
            <a:avLst/>
            <a:gdLst>
              <a:gd name="T0" fmla="*/ 77692 w 356"/>
              <a:gd name="T1" fmla="*/ 0 h 259"/>
              <a:gd name="T2" fmla="*/ 77692 w 356"/>
              <a:gd name="T3" fmla="*/ 12273 h 259"/>
              <a:gd name="T4" fmla="*/ 0 w 356"/>
              <a:gd name="T5" fmla="*/ 6137 h 259"/>
              <a:gd name="T6" fmla="*/ 0 w 356"/>
              <a:gd name="T7" fmla="*/ 56254 h 259"/>
              <a:gd name="T8" fmla="*/ 5755 w 356"/>
              <a:gd name="T9" fmla="*/ 56254 h 259"/>
              <a:gd name="T10" fmla="*/ 0 w 356"/>
              <a:gd name="T11" fmla="*/ 106370 h 259"/>
              <a:gd name="T12" fmla="*/ 54672 w 356"/>
              <a:gd name="T13" fmla="*/ 106370 h 259"/>
              <a:gd name="T14" fmla="*/ 45080 w 356"/>
              <a:gd name="T15" fmla="*/ 205581 h 259"/>
              <a:gd name="T16" fmla="*/ 66182 w 356"/>
              <a:gd name="T17" fmla="*/ 205581 h 259"/>
              <a:gd name="T18" fmla="*/ 66182 w 356"/>
              <a:gd name="T19" fmla="*/ 181034 h 259"/>
              <a:gd name="T20" fmla="*/ 77692 w 356"/>
              <a:gd name="T21" fmla="*/ 174897 h 259"/>
              <a:gd name="T22" fmla="*/ 77692 w 356"/>
              <a:gd name="T23" fmla="*/ 168761 h 259"/>
              <a:gd name="T24" fmla="*/ 104548 w 356"/>
              <a:gd name="T25" fmla="*/ 137054 h 259"/>
              <a:gd name="T26" fmla="*/ 111262 w 356"/>
              <a:gd name="T27" fmla="*/ 149328 h 259"/>
              <a:gd name="T28" fmla="*/ 121813 w 356"/>
              <a:gd name="T29" fmla="*/ 129895 h 259"/>
              <a:gd name="T30" fmla="*/ 149629 w 356"/>
              <a:gd name="T31" fmla="*/ 99211 h 259"/>
              <a:gd name="T32" fmla="*/ 149629 w 356"/>
              <a:gd name="T33" fmla="*/ 80801 h 259"/>
              <a:gd name="T34" fmla="*/ 226361 w 356"/>
              <a:gd name="T35" fmla="*/ 50117 h 259"/>
              <a:gd name="T36" fmla="*/ 226361 w 356"/>
              <a:gd name="T37" fmla="*/ 30684 h 259"/>
              <a:gd name="T38" fmla="*/ 236912 w 356"/>
              <a:gd name="T39" fmla="*/ 12273 h 259"/>
              <a:gd name="T40" fmla="*/ 248422 w 356"/>
              <a:gd name="T41" fmla="*/ 0 h 259"/>
              <a:gd name="T42" fmla="*/ 104548 w 356"/>
              <a:gd name="T43" fmla="*/ 6137 h 259"/>
              <a:gd name="T44" fmla="*/ 77692 w 356"/>
              <a:gd name="T45" fmla="*/ 0 h 25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56" h="259">
                <a:moveTo>
                  <a:pt x="111" y="0"/>
                </a:moveTo>
                <a:lnTo>
                  <a:pt x="111" y="16"/>
                </a:lnTo>
                <a:lnTo>
                  <a:pt x="0" y="8"/>
                </a:lnTo>
                <a:lnTo>
                  <a:pt x="0" y="71"/>
                </a:lnTo>
                <a:lnTo>
                  <a:pt x="8" y="71"/>
                </a:lnTo>
                <a:lnTo>
                  <a:pt x="0" y="134"/>
                </a:lnTo>
                <a:lnTo>
                  <a:pt x="79" y="134"/>
                </a:lnTo>
                <a:lnTo>
                  <a:pt x="64" y="259"/>
                </a:lnTo>
                <a:lnTo>
                  <a:pt x="95" y="259"/>
                </a:lnTo>
                <a:lnTo>
                  <a:pt x="95" y="228"/>
                </a:lnTo>
                <a:lnTo>
                  <a:pt x="111" y="220"/>
                </a:lnTo>
                <a:lnTo>
                  <a:pt x="111" y="212"/>
                </a:lnTo>
                <a:lnTo>
                  <a:pt x="150" y="173"/>
                </a:lnTo>
                <a:lnTo>
                  <a:pt x="159" y="188"/>
                </a:lnTo>
                <a:lnTo>
                  <a:pt x="174" y="164"/>
                </a:lnTo>
                <a:lnTo>
                  <a:pt x="214" y="125"/>
                </a:lnTo>
                <a:lnTo>
                  <a:pt x="214" y="102"/>
                </a:lnTo>
                <a:lnTo>
                  <a:pt x="325" y="63"/>
                </a:lnTo>
                <a:lnTo>
                  <a:pt x="325" y="39"/>
                </a:lnTo>
                <a:lnTo>
                  <a:pt x="340" y="16"/>
                </a:lnTo>
                <a:lnTo>
                  <a:pt x="356" y="0"/>
                </a:lnTo>
                <a:lnTo>
                  <a:pt x="150" y="8"/>
                </a:lnTo>
                <a:lnTo>
                  <a:pt x="111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7"/>
          <p:cNvSpPr>
            <a:spLocks noChangeAspect="1"/>
          </p:cNvSpPr>
          <p:nvPr/>
        </p:nvSpPr>
        <p:spPr bwMode="auto">
          <a:xfrm>
            <a:off x="3153707" y="5138481"/>
            <a:ext cx="491700" cy="365459"/>
          </a:xfrm>
          <a:custGeom>
            <a:avLst/>
            <a:gdLst>
              <a:gd name="T0" fmla="*/ 165742 w 275"/>
              <a:gd name="T1" fmla="*/ 75854 h 189"/>
              <a:gd name="T2" fmla="*/ 165742 w 275"/>
              <a:gd name="T3" fmla="*/ 62528 h 189"/>
              <a:gd name="T4" fmla="*/ 171523 w 275"/>
              <a:gd name="T5" fmla="*/ 19476 h 189"/>
              <a:gd name="T6" fmla="*/ 82871 w 275"/>
              <a:gd name="T7" fmla="*/ 0 h 189"/>
              <a:gd name="T8" fmla="*/ 61671 w 275"/>
              <a:gd name="T9" fmla="*/ 19476 h 189"/>
              <a:gd name="T10" fmla="*/ 0 w 275"/>
              <a:gd name="T11" fmla="*/ 0 h 189"/>
              <a:gd name="T12" fmla="*/ 44326 w 275"/>
              <a:gd name="T13" fmla="*/ 150683 h 189"/>
              <a:gd name="T14" fmla="*/ 121415 w 275"/>
              <a:gd name="T15" fmla="*/ 119931 h 189"/>
              <a:gd name="T16" fmla="*/ 132979 w 275"/>
              <a:gd name="T17" fmla="*/ 125056 h 189"/>
              <a:gd name="T18" fmla="*/ 132979 w 275"/>
              <a:gd name="T19" fmla="*/ 119931 h 189"/>
              <a:gd name="T20" fmla="*/ 149360 w 275"/>
              <a:gd name="T21" fmla="*/ 99430 h 189"/>
              <a:gd name="T22" fmla="*/ 177305 w 275"/>
              <a:gd name="T23" fmla="*/ 138382 h 189"/>
              <a:gd name="T24" fmla="*/ 187905 w 275"/>
              <a:gd name="T25" fmla="*/ 119931 h 189"/>
              <a:gd name="T26" fmla="*/ 193687 w 275"/>
              <a:gd name="T27" fmla="*/ 119931 h 189"/>
              <a:gd name="T28" fmla="*/ 187905 w 275"/>
              <a:gd name="T29" fmla="*/ 94305 h 189"/>
              <a:gd name="T30" fmla="*/ 193687 w 275"/>
              <a:gd name="T31" fmla="*/ 68679 h 189"/>
              <a:gd name="T32" fmla="*/ 193687 w 275"/>
              <a:gd name="T33" fmla="*/ 62528 h 189"/>
              <a:gd name="T34" fmla="*/ 165742 w 275"/>
              <a:gd name="T35" fmla="*/ 75854 h 18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75" h="189">
                <a:moveTo>
                  <a:pt x="236" y="95"/>
                </a:moveTo>
                <a:lnTo>
                  <a:pt x="236" y="79"/>
                </a:lnTo>
                <a:lnTo>
                  <a:pt x="243" y="24"/>
                </a:lnTo>
                <a:lnTo>
                  <a:pt x="118" y="0"/>
                </a:lnTo>
                <a:lnTo>
                  <a:pt x="87" y="24"/>
                </a:lnTo>
                <a:lnTo>
                  <a:pt x="0" y="0"/>
                </a:lnTo>
                <a:lnTo>
                  <a:pt x="63" y="189"/>
                </a:lnTo>
                <a:lnTo>
                  <a:pt x="173" y="150"/>
                </a:lnTo>
                <a:lnTo>
                  <a:pt x="189" y="157"/>
                </a:lnTo>
                <a:lnTo>
                  <a:pt x="189" y="150"/>
                </a:lnTo>
                <a:lnTo>
                  <a:pt x="212" y="125"/>
                </a:lnTo>
                <a:lnTo>
                  <a:pt x="252" y="173"/>
                </a:lnTo>
                <a:lnTo>
                  <a:pt x="267" y="150"/>
                </a:lnTo>
                <a:lnTo>
                  <a:pt x="275" y="150"/>
                </a:lnTo>
                <a:lnTo>
                  <a:pt x="267" y="118"/>
                </a:lnTo>
                <a:lnTo>
                  <a:pt x="275" y="86"/>
                </a:lnTo>
                <a:lnTo>
                  <a:pt x="275" y="79"/>
                </a:lnTo>
                <a:lnTo>
                  <a:pt x="236" y="9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8"/>
          <p:cNvSpPr>
            <a:spLocks noChangeAspect="1"/>
          </p:cNvSpPr>
          <p:nvPr/>
        </p:nvSpPr>
        <p:spPr bwMode="auto">
          <a:xfrm>
            <a:off x="2879887" y="3362113"/>
            <a:ext cx="400426" cy="410391"/>
          </a:xfrm>
          <a:custGeom>
            <a:avLst/>
            <a:gdLst>
              <a:gd name="T0" fmla="*/ 156899 w 226"/>
              <a:gd name="T1" fmla="*/ 132091 h 212"/>
              <a:gd name="T2" fmla="*/ 130111 w 226"/>
              <a:gd name="T3" fmla="*/ 94940 h 212"/>
              <a:gd name="T4" fmla="*/ 135851 w 226"/>
              <a:gd name="T5" fmla="*/ 44374 h 212"/>
              <a:gd name="T6" fmla="*/ 130111 w 226"/>
              <a:gd name="T7" fmla="*/ 24767 h 212"/>
              <a:gd name="T8" fmla="*/ 92800 w 226"/>
              <a:gd name="T9" fmla="*/ 5160 h 212"/>
              <a:gd name="T10" fmla="*/ 65056 w 226"/>
              <a:gd name="T11" fmla="*/ 0 h 212"/>
              <a:gd name="T12" fmla="*/ 21047 w 226"/>
              <a:gd name="T13" fmla="*/ 31991 h 212"/>
              <a:gd name="T14" fmla="*/ 5740 w 226"/>
              <a:gd name="T15" fmla="*/ 50566 h 212"/>
              <a:gd name="T16" fmla="*/ 0 w 226"/>
              <a:gd name="T17" fmla="*/ 76365 h 212"/>
              <a:gd name="T18" fmla="*/ 21047 w 226"/>
              <a:gd name="T19" fmla="*/ 108356 h 212"/>
              <a:gd name="T20" fmla="*/ 48792 w 226"/>
              <a:gd name="T21" fmla="*/ 132091 h 212"/>
              <a:gd name="T22" fmla="*/ 87060 w 226"/>
              <a:gd name="T23" fmla="*/ 126931 h 212"/>
              <a:gd name="T24" fmla="*/ 125328 w 226"/>
              <a:gd name="T25" fmla="*/ 171305 h 212"/>
              <a:gd name="T26" fmla="*/ 152115 w 226"/>
              <a:gd name="T27" fmla="*/ 152730 h 212"/>
              <a:gd name="T28" fmla="*/ 156899 w 226"/>
              <a:gd name="T29" fmla="*/ 132091 h 2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26" h="212">
                <a:moveTo>
                  <a:pt x="226" y="164"/>
                </a:moveTo>
                <a:lnTo>
                  <a:pt x="187" y="117"/>
                </a:lnTo>
                <a:lnTo>
                  <a:pt x="195" y="55"/>
                </a:lnTo>
                <a:lnTo>
                  <a:pt x="187" y="31"/>
                </a:lnTo>
                <a:lnTo>
                  <a:pt x="133" y="7"/>
                </a:lnTo>
                <a:lnTo>
                  <a:pt x="94" y="0"/>
                </a:lnTo>
                <a:lnTo>
                  <a:pt x="31" y="39"/>
                </a:lnTo>
                <a:lnTo>
                  <a:pt x="8" y="63"/>
                </a:lnTo>
                <a:lnTo>
                  <a:pt x="0" y="94"/>
                </a:lnTo>
                <a:lnTo>
                  <a:pt x="31" y="134"/>
                </a:lnTo>
                <a:lnTo>
                  <a:pt x="70" y="164"/>
                </a:lnTo>
                <a:lnTo>
                  <a:pt x="125" y="157"/>
                </a:lnTo>
                <a:lnTo>
                  <a:pt x="180" y="212"/>
                </a:lnTo>
                <a:lnTo>
                  <a:pt x="219" y="189"/>
                </a:lnTo>
                <a:lnTo>
                  <a:pt x="226" y="16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9"/>
          <p:cNvSpPr>
            <a:spLocks noChangeAspect="1"/>
          </p:cNvSpPr>
          <p:nvPr/>
        </p:nvSpPr>
        <p:spPr bwMode="auto">
          <a:xfrm>
            <a:off x="2623731" y="3880344"/>
            <a:ext cx="426925" cy="302553"/>
          </a:xfrm>
          <a:custGeom>
            <a:avLst/>
            <a:gdLst>
              <a:gd name="T0" fmla="*/ 0 w 238"/>
              <a:gd name="T1" fmla="*/ 62356 h 156"/>
              <a:gd name="T2" fmla="*/ 32771 w 238"/>
              <a:gd name="T3" fmla="*/ 105290 h 156"/>
              <a:gd name="T4" fmla="*/ 44337 w 238"/>
              <a:gd name="T5" fmla="*/ 123691 h 156"/>
              <a:gd name="T6" fmla="*/ 89639 w 238"/>
              <a:gd name="T7" fmla="*/ 111424 h 156"/>
              <a:gd name="T8" fmla="*/ 106024 w 238"/>
              <a:gd name="T9" fmla="*/ 111424 h 156"/>
              <a:gd name="T10" fmla="*/ 167711 w 238"/>
              <a:gd name="T11" fmla="*/ 80757 h 156"/>
              <a:gd name="T12" fmla="*/ 145542 w 238"/>
              <a:gd name="T13" fmla="*/ 49067 h 156"/>
              <a:gd name="T14" fmla="*/ 78072 w 238"/>
              <a:gd name="T15" fmla="*/ 36801 h 156"/>
              <a:gd name="T16" fmla="*/ 44337 w 238"/>
              <a:gd name="T17" fmla="*/ 30667 h 156"/>
              <a:gd name="T18" fmla="*/ 22169 w 238"/>
              <a:gd name="T19" fmla="*/ 0 h 156"/>
              <a:gd name="T20" fmla="*/ 0 w 238"/>
              <a:gd name="T21" fmla="*/ 62356 h 15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8" h="156">
                <a:moveTo>
                  <a:pt x="0" y="78"/>
                </a:moveTo>
                <a:lnTo>
                  <a:pt x="47" y="133"/>
                </a:lnTo>
                <a:lnTo>
                  <a:pt x="63" y="156"/>
                </a:lnTo>
                <a:lnTo>
                  <a:pt x="127" y="140"/>
                </a:lnTo>
                <a:lnTo>
                  <a:pt x="151" y="140"/>
                </a:lnTo>
                <a:lnTo>
                  <a:pt x="238" y="102"/>
                </a:lnTo>
                <a:lnTo>
                  <a:pt x="206" y="62"/>
                </a:lnTo>
                <a:lnTo>
                  <a:pt x="111" y="47"/>
                </a:lnTo>
                <a:lnTo>
                  <a:pt x="63" y="39"/>
                </a:lnTo>
                <a:lnTo>
                  <a:pt x="32" y="0"/>
                </a:lnTo>
                <a:lnTo>
                  <a:pt x="0" y="7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0"/>
          <p:cNvSpPr>
            <a:spLocks noChangeAspect="1"/>
          </p:cNvSpPr>
          <p:nvPr/>
        </p:nvSpPr>
        <p:spPr bwMode="auto">
          <a:xfrm>
            <a:off x="1136858" y="3469953"/>
            <a:ext cx="503475" cy="467308"/>
          </a:xfrm>
          <a:custGeom>
            <a:avLst/>
            <a:gdLst>
              <a:gd name="T0" fmla="*/ 193577 w 282"/>
              <a:gd name="T1" fmla="*/ 37882 h 242"/>
              <a:gd name="T2" fmla="*/ 198393 w 282"/>
              <a:gd name="T3" fmla="*/ 30715 h 242"/>
              <a:gd name="T4" fmla="*/ 193577 w 282"/>
              <a:gd name="T5" fmla="*/ 30715 h 242"/>
              <a:gd name="T6" fmla="*/ 193577 w 282"/>
              <a:gd name="T7" fmla="*/ 0 h 242"/>
              <a:gd name="T8" fmla="*/ 155054 w 282"/>
              <a:gd name="T9" fmla="*/ 0 h 242"/>
              <a:gd name="T10" fmla="*/ 155054 w 282"/>
              <a:gd name="T11" fmla="*/ 12286 h 242"/>
              <a:gd name="T12" fmla="*/ 43338 w 282"/>
              <a:gd name="T13" fmla="*/ 12286 h 242"/>
              <a:gd name="T14" fmla="*/ 32744 w 282"/>
              <a:gd name="T15" fmla="*/ 12286 h 242"/>
              <a:gd name="T16" fmla="*/ 26966 w 282"/>
              <a:gd name="T17" fmla="*/ 12286 h 242"/>
              <a:gd name="T18" fmla="*/ 22151 w 282"/>
              <a:gd name="T19" fmla="*/ 6143 h 242"/>
              <a:gd name="T20" fmla="*/ 22151 w 282"/>
              <a:gd name="T21" fmla="*/ 37882 h 242"/>
              <a:gd name="T22" fmla="*/ 5778 w 282"/>
              <a:gd name="T23" fmla="*/ 37882 h 242"/>
              <a:gd name="T24" fmla="*/ 5778 w 282"/>
              <a:gd name="T25" fmla="*/ 111599 h 242"/>
              <a:gd name="T26" fmla="*/ 0 w 282"/>
              <a:gd name="T27" fmla="*/ 111599 h 242"/>
              <a:gd name="T28" fmla="*/ 0 w 282"/>
              <a:gd name="T29" fmla="*/ 180196 h 242"/>
              <a:gd name="T30" fmla="*/ 60673 w 282"/>
              <a:gd name="T31" fmla="*/ 180196 h 242"/>
              <a:gd name="T32" fmla="*/ 155054 w 282"/>
              <a:gd name="T33" fmla="*/ 192482 h 242"/>
              <a:gd name="T34" fmla="*/ 193577 w 282"/>
              <a:gd name="T35" fmla="*/ 192482 h 242"/>
              <a:gd name="T36" fmla="*/ 193577 w 282"/>
              <a:gd name="T37" fmla="*/ 37882 h 2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2" h="242">
                <a:moveTo>
                  <a:pt x="275" y="47"/>
                </a:moveTo>
                <a:lnTo>
                  <a:pt x="282" y="39"/>
                </a:lnTo>
                <a:lnTo>
                  <a:pt x="275" y="39"/>
                </a:lnTo>
                <a:lnTo>
                  <a:pt x="275" y="0"/>
                </a:lnTo>
                <a:lnTo>
                  <a:pt x="220" y="0"/>
                </a:lnTo>
                <a:lnTo>
                  <a:pt x="220" y="16"/>
                </a:lnTo>
                <a:lnTo>
                  <a:pt x="62" y="16"/>
                </a:lnTo>
                <a:lnTo>
                  <a:pt x="47" y="16"/>
                </a:lnTo>
                <a:lnTo>
                  <a:pt x="39" y="16"/>
                </a:lnTo>
                <a:lnTo>
                  <a:pt x="31" y="8"/>
                </a:lnTo>
                <a:lnTo>
                  <a:pt x="31" y="47"/>
                </a:lnTo>
                <a:lnTo>
                  <a:pt x="8" y="47"/>
                </a:lnTo>
                <a:lnTo>
                  <a:pt x="8" y="140"/>
                </a:lnTo>
                <a:lnTo>
                  <a:pt x="0" y="140"/>
                </a:lnTo>
                <a:lnTo>
                  <a:pt x="0" y="226"/>
                </a:lnTo>
                <a:lnTo>
                  <a:pt x="86" y="226"/>
                </a:lnTo>
                <a:lnTo>
                  <a:pt x="220" y="242"/>
                </a:lnTo>
                <a:lnTo>
                  <a:pt x="275" y="242"/>
                </a:lnTo>
                <a:lnTo>
                  <a:pt x="275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"/>
          <p:cNvSpPr>
            <a:spLocks noChangeAspect="1"/>
          </p:cNvSpPr>
          <p:nvPr/>
        </p:nvSpPr>
        <p:spPr bwMode="auto">
          <a:xfrm>
            <a:off x="3100709" y="6974762"/>
            <a:ext cx="615361" cy="254622"/>
          </a:xfrm>
          <a:custGeom>
            <a:avLst/>
            <a:gdLst>
              <a:gd name="T0" fmla="*/ 241451 w 344"/>
              <a:gd name="T1" fmla="*/ 36743 h 133"/>
              <a:gd name="T2" fmla="*/ 229908 w 344"/>
              <a:gd name="T3" fmla="*/ 36743 h 133"/>
              <a:gd name="T4" fmla="*/ 186620 w 344"/>
              <a:gd name="T5" fmla="*/ 18372 h 133"/>
              <a:gd name="T6" fmla="*/ 170266 w 344"/>
              <a:gd name="T7" fmla="*/ 18372 h 133"/>
              <a:gd name="T8" fmla="*/ 154875 w 344"/>
              <a:gd name="T9" fmla="*/ 0 h 133"/>
              <a:gd name="T10" fmla="*/ 0 w 344"/>
              <a:gd name="T11" fmla="*/ 0 h 133"/>
              <a:gd name="T12" fmla="*/ 17315 w 344"/>
              <a:gd name="T13" fmla="*/ 55115 h 133"/>
              <a:gd name="T14" fmla="*/ 71185 w 344"/>
              <a:gd name="T15" fmla="*/ 43888 h 133"/>
              <a:gd name="T16" fmla="*/ 82728 w 344"/>
              <a:gd name="T17" fmla="*/ 55115 h 133"/>
              <a:gd name="T18" fmla="*/ 82728 w 344"/>
              <a:gd name="T19" fmla="*/ 86755 h 133"/>
              <a:gd name="T20" fmla="*/ 110625 w 344"/>
              <a:gd name="T21" fmla="*/ 92879 h 133"/>
              <a:gd name="T22" fmla="*/ 110625 w 344"/>
              <a:gd name="T23" fmla="*/ 105127 h 133"/>
              <a:gd name="T24" fmla="*/ 154875 w 344"/>
              <a:gd name="T25" fmla="*/ 105127 h 133"/>
              <a:gd name="T26" fmla="*/ 154875 w 344"/>
              <a:gd name="T27" fmla="*/ 92879 h 133"/>
              <a:gd name="T28" fmla="*/ 241451 w 344"/>
              <a:gd name="T29" fmla="*/ 92879 h 133"/>
              <a:gd name="T30" fmla="*/ 241451 w 344"/>
              <a:gd name="T31" fmla="*/ 36743 h 13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4" h="133">
                <a:moveTo>
                  <a:pt x="344" y="47"/>
                </a:moveTo>
                <a:lnTo>
                  <a:pt x="328" y="47"/>
                </a:lnTo>
                <a:lnTo>
                  <a:pt x="266" y="23"/>
                </a:lnTo>
                <a:lnTo>
                  <a:pt x="242" y="23"/>
                </a:lnTo>
                <a:lnTo>
                  <a:pt x="220" y="0"/>
                </a:lnTo>
                <a:lnTo>
                  <a:pt x="0" y="0"/>
                </a:lnTo>
                <a:lnTo>
                  <a:pt x="24" y="70"/>
                </a:lnTo>
                <a:lnTo>
                  <a:pt x="102" y="55"/>
                </a:lnTo>
                <a:lnTo>
                  <a:pt x="118" y="70"/>
                </a:lnTo>
                <a:lnTo>
                  <a:pt x="118" y="110"/>
                </a:lnTo>
                <a:lnTo>
                  <a:pt x="157" y="118"/>
                </a:lnTo>
                <a:lnTo>
                  <a:pt x="157" y="133"/>
                </a:lnTo>
                <a:lnTo>
                  <a:pt x="220" y="133"/>
                </a:lnTo>
                <a:lnTo>
                  <a:pt x="220" y="118"/>
                </a:lnTo>
                <a:lnTo>
                  <a:pt x="344" y="118"/>
                </a:lnTo>
                <a:lnTo>
                  <a:pt x="344" y="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2"/>
          <p:cNvSpPr>
            <a:spLocks noChangeAspect="1"/>
          </p:cNvSpPr>
          <p:nvPr/>
        </p:nvSpPr>
        <p:spPr bwMode="auto">
          <a:xfrm>
            <a:off x="3153707" y="7478017"/>
            <a:ext cx="506421" cy="602107"/>
          </a:xfrm>
          <a:custGeom>
            <a:avLst/>
            <a:gdLst>
              <a:gd name="T0" fmla="*/ 149470 w 283"/>
              <a:gd name="T1" fmla="*/ 44138 h 312"/>
              <a:gd name="T2" fmla="*/ 177436 w 283"/>
              <a:gd name="T3" fmla="*/ 74932 h 312"/>
              <a:gd name="T4" fmla="*/ 199615 w 283"/>
              <a:gd name="T5" fmla="*/ 118043 h 312"/>
              <a:gd name="T6" fmla="*/ 193829 w 283"/>
              <a:gd name="T7" fmla="*/ 131387 h 312"/>
              <a:gd name="T8" fmla="*/ 193829 w 283"/>
              <a:gd name="T9" fmla="*/ 168340 h 312"/>
              <a:gd name="T10" fmla="*/ 199615 w 283"/>
              <a:gd name="T11" fmla="*/ 186816 h 312"/>
              <a:gd name="T12" fmla="*/ 133077 w 283"/>
              <a:gd name="T13" fmla="*/ 186816 h 312"/>
              <a:gd name="T14" fmla="*/ 133077 w 283"/>
              <a:gd name="T15" fmla="*/ 237113 h 312"/>
              <a:gd name="T16" fmla="*/ 121505 w 283"/>
              <a:gd name="T17" fmla="*/ 237113 h 312"/>
              <a:gd name="T18" fmla="*/ 121505 w 283"/>
              <a:gd name="T19" fmla="*/ 249430 h 312"/>
              <a:gd name="T20" fmla="*/ 72324 w 283"/>
              <a:gd name="T21" fmla="*/ 249430 h 312"/>
              <a:gd name="T22" fmla="*/ 72324 w 283"/>
              <a:gd name="T23" fmla="*/ 237113 h 312"/>
              <a:gd name="T24" fmla="*/ 61717 w 283"/>
              <a:gd name="T25" fmla="*/ 211451 h 312"/>
              <a:gd name="T26" fmla="*/ 66538 w 283"/>
              <a:gd name="T27" fmla="*/ 186816 h 312"/>
              <a:gd name="T28" fmla="*/ 49181 w 283"/>
              <a:gd name="T29" fmla="*/ 156022 h 312"/>
              <a:gd name="T30" fmla="*/ 49181 w 283"/>
              <a:gd name="T31" fmla="*/ 131387 h 312"/>
              <a:gd name="T32" fmla="*/ 0 w 283"/>
              <a:gd name="T33" fmla="*/ 99567 h 312"/>
              <a:gd name="T34" fmla="*/ 0 w 283"/>
              <a:gd name="T35" fmla="*/ 68773 h 312"/>
              <a:gd name="T36" fmla="*/ 27965 w 283"/>
              <a:gd name="T37" fmla="*/ 44138 h 312"/>
              <a:gd name="T38" fmla="*/ 38573 w 283"/>
              <a:gd name="T39" fmla="*/ 6159 h 312"/>
              <a:gd name="T40" fmla="*/ 49181 w 283"/>
              <a:gd name="T41" fmla="*/ 0 h 312"/>
              <a:gd name="T42" fmla="*/ 149470 w 283"/>
              <a:gd name="T43" fmla="*/ 0 h 312"/>
              <a:gd name="T44" fmla="*/ 149470 w 283"/>
              <a:gd name="T45" fmla="*/ 30794 h 312"/>
              <a:gd name="T46" fmla="*/ 149470 w 283"/>
              <a:gd name="T47" fmla="*/ 44138 h 31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83" h="312">
                <a:moveTo>
                  <a:pt x="212" y="55"/>
                </a:moveTo>
                <a:lnTo>
                  <a:pt x="251" y="94"/>
                </a:lnTo>
                <a:lnTo>
                  <a:pt x="283" y="148"/>
                </a:lnTo>
                <a:lnTo>
                  <a:pt x="275" y="164"/>
                </a:lnTo>
                <a:lnTo>
                  <a:pt x="275" y="211"/>
                </a:lnTo>
                <a:lnTo>
                  <a:pt x="283" y="234"/>
                </a:lnTo>
                <a:lnTo>
                  <a:pt x="189" y="234"/>
                </a:lnTo>
                <a:lnTo>
                  <a:pt x="189" y="296"/>
                </a:lnTo>
                <a:lnTo>
                  <a:pt x="172" y="296"/>
                </a:lnTo>
                <a:lnTo>
                  <a:pt x="172" y="312"/>
                </a:lnTo>
                <a:lnTo>
                  <a:pt x="102" y="312"/>
                </a:lnTo>
                <a:lnTo>
                  <a:pt x="102" y="296"/>
                </a:lnTo>
                <a:lnTo>
                  <a:pt x="87" y="265"/>
                </a:lnTo>
                <a:lnTo>
                  <a:pt x="94" y="234"/>
                </a:lnTo>
                <a:lnTo>
                  <a:pt x="70" y="195"/>
                </a:lnTo>
                <a:lnTo>
                  <a:pt x="70" y="164"/>
                </a:lnTo>
                <a:lnTo>
                  <a:pt x="0" y="125"/>
                </a:lnTo>
                <a:lnTo>
                  <a:pt x="0" y="86"/>
                </a:lnTo>
                <a:lnTo>
                  <a:pt x="39" y="55"/>
                </a:lnTo>
                <a:lnTo>
                  <a:pt x="55" y="8"/>
                </a:lnTo>
                <a:lnTo>
                  <a:pt x="70" y="0"/>
                </a:lnTo>
                <a:lnTo>
                  <a:pt x="212" y="0"/>
                </a:lnTo>
                <a:lnTo>
                  <a:pt x="212" y="39"/>
                </a:lnTo>
                <a:lnTo>
                  <a:pt x="212" y="55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" name="Freeform 13"/>
          <p:cNvSpPr>
            <a:spLocks noChangeAspect="1"/>
          </p:cNvSpPr>
          <p:nvPr/>
        </p:nvSpPr>
        <p:spPr bwMode="auto">
          <a:xfrm>
            <a:off x="2591345" y="5470990"/>
            <a:ext cx="509364" cy="380436"/>
          </a:xfrm>
          <a:custGeom>
            <a:avLst/>
            <a:gdLst>
              <a:gd name="T0" fmla="*/ 0 w 286"/>
              <a:gd name="T1" fmla="*/ 67802 h 195"/>
              <a:gd name="T2" fmla="*/ 27806 w 286"/>
              <a:gd name="T3" fmla="*/ 118140 h 195"/>
              <a:gd name="T4" fmla="*/ 88211 w 286"/>
              <a:gd name="T5" fmla="*/ 143823 h 195"/>
              <a:gd name="T6" fmla="*/ 144782 w 286"/>
              <a:gd name="T7" fmla="*/ 156151 h 195"/>
              <a:gd name="T8" fmla="*/ 132317 w 286"/>
              <a:gd name="T9" fmla="*/ 143823 h 195"/>
              <a:gd name="T10" fmla="*/ 144782 w 286"/>
              <a:gd name="T11" fmla="*/ 118140 h 195"/>
              <a:gd name="T12" fmla="*/ 155329 w 286"/>
              <a:gd name="T13" fmla="*/ 118140 h 195"/>
              <a:gd name="T14" fmla="*/ 193681 w 286"/>
              <a:gd name="T15" fmla="*/ 82185 h 195"/>
              <a:gd name="T16" fmla="*/ 199434 w 286"/>
              <a:gd name="T17" fmla="*/ 67802 h 195"/>
              <a:gd name="T18" fmla="*/ 183134 w 286"/>
              <a:gd name="T19" fmla="*/ 56502 h 195"/>
              <a:gd name="T20" fmla="*/ 161081 w 286"/>
              <a:gd name="T21" fmla="*/ 38010 h 195"/>
              <a:gd name="T22" fmla="*/ 155329 w 286"/>
              <a:gd name="T23" fmla="*/ 50338 h 195"/>
              <a:gd name="T24" fmla="*/ 144782 w 286"/>
              <a:gd name="T25" fmla="*/ 30819 h 195"/>
              <a:gd name="T26" fmla="*/ 111223 w 286"/>
              <a:gd name="T27" fmla="*/ 30819 h 195"/>
              <a:gd name="T28" fmla="*/ 93964 w 286"/>
              <a:gd name="T29" fmla="*/ 12328 h 195"/>
              <a:gd name="T30" fmla="*/ 88211 w 286"/>
              <a:gd name="T31" fmla="*/ 0 h 195"/>
              <a:gd name="T32" fmla="*/ 0 w 286"/>
              <a:gd name="T33" fmla="*/ 56502 h 195"/>
              <a:gd name="T34" fmla="*/ 0 w 286"/>
              <a:gd name="T35" fmla="*/ 67802 h 19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86" h="195">
                <a:moveTo>
                  <a:pt x="0" y="85"/>
                </a:moveTo>
                <a:lnTo>
                  <a:pt x="40" y="148"/>
                </a:lnTo>
                <a:lnTo>
                  <a:pt x="127" y="179"/>
                </a:lnTo>
                <a:lnTo>
                  <a:pt x="207" y="195"/>
                </a:lnTo>
                <a:lnTo>
                  <a:pt x="190" y="179"/>
                </a:lnTo>
                <a:lnTo>
                  <a:pt x="207" y="148"/>
                </a:lnTo>
                <a:lnTo>
                  <a:pt x="223" y="148"/>
                </a:lnTo>
                <a:lnTo>
                  <a:pt x="278" y="102"/>
                </a:lnTo>
                <a:lnTo>
                  <a:pt x="286" y="85"/>
                </a:lnTo>
                <a:lnTo>
                  <a:pt x="262" y="70"/>
                </a:lnTo>
                <a:lnTo>
                  <a:pt x="231" y="47"/>
                </a:lnTo>
                <a:lnTo>
                  <a:pt x="223" y="63"/>
                </a:lnTo>
                <a:lnTo>
                  <a:pt x="207" y="39"/>
                </a:lnTo>
                <a:lnTo>
                  <a:pt x="159" y="39"/>
                </a:lnTo>
                <a:lnTo>
                  <a:pt x="135" y="16"/>
                </a:lnTo>
                <a:lnTo>
                  <a:pt x="127" y="0"/>
                </a:lnTo>
                <a:lnTo>
                  <a:pt x="0" y="70"/>
                </a:lnTo>
                <a:lnTo>
                  <a:pt x="0" y="8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/>
          <p:cNvSpPr>
            <a:spLocks noChangeAspect="1"/>
          </p:cNvSpPr>
          <p:nvPr/>
        </p:nvSpPr>
        <p:spPr bwMode="auto">
          <a:xfrm>
            <a:off x="3088932" y="5959265"/>
            <a:ext cx="447534" cy="425370"/>
          </a:xfrm>
          <a:custGeom>
            <a:avLst/>
            <a:gdLst>
              <a:gd name="T0" fmla="*/ 98611 w 252"/>
              <a:gd name="T1" fmla="*/ 150585 h 220"/>
              <a:gd name="T2" fmla="*/ 92867 w 252"/>
              <a:gd name="T3" fmla="*/ 137268 h 220"/>
              <a:gd name="T4" fmla="*/ 158927 w 252"/>
              <a:gd name="T5" fmla="*/ 75805 h 220"/>
              <a:gd name="T6" fmla="*/ 175203 w 252"/>
              <a:gd name="T7" fmla="*/ 94244 h 220"/>
              <a:gd name="T8" fmla="*/ 132120 w 252"/>
              <a:gd name="T9" fmla="*/ 0 h 220"/>
              <a:gd name="T10" fmla="*/ 0 w 252"/>
              <a:gd name="T11" fmla="*/ 75805 h 220"/>
              <a:gd name="T12" fmla="*/ 5744 w 252"/>
              <a:gd name="T13" fmla="*/ 94244 h 220"/>
              <a:gd name="T14" fmla="*/ 0 w 252"/>
              <a:gd name="T15" fmla="*/ 99365 h 220"/>
              <a:gd name="T16" fmla="*/ 71804 w 252"/>
              <a:gd name="T17" fmla="*/ 175170 h 220"/>
              <a:gd name="T18" fmla="*/ 98611 w 252"/>
              <a:gd name="T19" fmla="*/ 150585 h 2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2" h="220">
                <a:moveTo>
                  <a:pt x="142" y="189"/>
                </a:moveTo>
                <a:lnTo>
                  <a:pt x="134" y="173"/>
                </a:lnTo>
                <a:lnTo>
                  <a:pt x="229" y="95"/>
                </a:lnTo>
                <a:lnTo>
                  <a:pt x="252" y="118"/>
                </a:lnTo>
                <a:lnTo>
                  <a:pt x="190" y="0"/>
                </a:lnTo>
                <a:lnTo>
                  <a:pt x="0" y="95"/>
                </a:lnTo>
                <a:lnTo>
                  <a:pt x="8" y="118"/>
                </a:lnTo>
                <a:lnTo>
                  <a:pt x="0" y="125"/>
                </a:lnTo>
                <a:lnTo>
                  <a:pt x="103" y="220"/>
                </a:lnTo>
                <a:lnTo>
                  <a:pt x="142" y="18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>
            <a:spLocks noChangeAspect="1"/>
          </p:cNvSpPr>
          <p:nvPr/>
        </p:nvSpPr>
        <p:spPr bwMode="auto">
          <a:xfrm>
            <a:off x="4614082" y="7609822"/>
            <a:ext cx="700744" cy="503255"/>
          </a:xfrm>
          <a:custGeom>
            <a:avLst/>
            <a:gdLst>
              <a:gd name="T0" fmla="*/ 168959 w 395"/>
              <a:gd name="T1" fmla="*/ 183161 h 260"/>
              <a:gd name="T2" fmla="*/ 180414 w 395"/>
              <a:gd name="T3" fmla="*/ 164639 h 260"/>
              <a:gd name="T4" fmla="*/ 211915 w 395"/>
              <a:gd name="T5" fmla="*/ 164639 h 260"/>
              <a:gd name="T6" fmla="*/ 218597 w 395"/>
              <a:gd name="T7" fmla="*/ 132741 h 260"/>
              <a:gd name="T8" fmla="*/ 239598 w 395"/>
              <a:gd name="T9" fmla="*/ 120393 h 260"/>
              <a:gd name="T10" fmla="*/ 239598 w 395"/>
              <a:gd name="T11" fmla="*/ 132741 h 260"/>
              <a:gd name="T12" fmla="*/ 255825 w 395"/>
              <a:gd name="T13" fmla="*/ 120393 h 260"/>
              <a:gd name="T14" fmla="*/ 239598 w 395"/>
              <a:gd name="T15" fmla="*/ 120393 h 260"/>
              <a:gd name="T16" fmla="*/ 273008 w 395"/>
              <a:gd name="T17" fmla="*/ 24696 h 260"/>
              <a:gd name="T18" fmla="*/ 233870 w 395"/>
              <a:gd name="T19" fmla="*/ 12348 h 260"/>
              <a:gd name="T20" fmla="*/ 173732 w 395"/>
              <a:gd name="T21" fmla="*/ 19551 h 260"/>
              <a:gd name="T22" fmla="*/ 114549 w 395"/>
              <a:gd name="T23" fmla="*/ 0 h 260"/>
              <a:gd name="T24" fmla="*/ 125049 w 395"/>
              <a:gd name="T25" fmla="*/ 24696 h 260"/>
              <a:gd name="T26" fmla="*/ 136504 w 395"/>
              <a:gd name="T27" fmla="*/ 44247 h 260"/>
              <a:gd name="T28" fmla="*/ 131731 w 395"/>
              <a:gd name="T29" fmla="*/ 62769 h 260"/>
              <a:gd name="T30" fmla="*/ 81139 w 395"/>
              <a:gd name="T31" fmla="*/ 62769 h 260"/>
              <a:gd name="T32" fmla="*/ 48683 w 395"/>
              <a:gd name="T33" fmla="*/ 94668 h 260"/>
              <a:gd name="T34" fmla="*/ 0 w 395"/>
              <a:gd name="T35" fmla="*/ 88494 h 260"/>
              <a:gd name="T36" fmla="*/ 0 w 395"/>
              <a:gd name="T37" fmla="*/ 100842 h 260"/>
              <a:gd name="T38" fmla="*/ 39137 w 395"/>
              <a:gd name="T39" fmla="*/ 114219 h 260"/>
              <a:gd name="T40" fmla="*/ 39137 w 395"/>
              <a:gd name="T41" fmla="*/ 164639 h 260"/>
              <a:gd name="T42" fmla="*/ 71593 w 395"/>
              <a:gd name="T43" fmla="*/ 208886 h 260"/>
              <a:gd name="T44" fmla="*/ 93548 w 395"/>
              <a:gd name="T45" fmla="*/ 208886 h 260"/>
              <a:gd name="T46" fmla="*/ 108821 w 395"/>
              <a:gd name="T47" fmla="*/ 170813 h 260"/>
              <a:gd name="T48" fmla="*/ 173732 w 395"/>
              <a:gd name="T49" fmla="*/ 189335 h 260"/>
              <a:gd name="T50" fmla="*/ 168959 w 395"/>
              <a:gd name="T51" fmla="*/ 183161 h 26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95" h="260">
                <a:moveTo>
                  <a:pt x="244" y="228"/>
                </a:moveTo>
                <a:lnTo>
                  <a:pt x="261" y="205"/>
                </a:lnTo>
                <a:lnTo>
                  <a:pt x="307" y="205"/>
                </a:lnTo>
                <a:lnTo>
                  <a:pt x="316" y="165"/>
                </a:lnTo>
                <a:lnTo>
                  <a:pt x="347" y="150"/>
                </a:lnTo>
                <a:lnTo>
                  <a:pt x="347" y="165"/>
                </a:lnTo>
                <a:lnTo>
                  <a:pt x="370" y="150"/>
                </a:lnTo>
                <a:lnTo>
                  <a:pt x="347" y="150"/>
                </a:lnTo>
                <a:lnTo>
                  <a:pt x="395" y="31"/>
                </a:lnTo>
                <a:lnTo>
                  <a:pt x="339" y="16"/>
                </a:lnTo>
                <a:lnTo>
                  <a:pt x="252" y="24"/>
                </a:lnTo>
                <a:lnTo>
                  <a:pt x="166" y="0"/>
                </a:lnTo>
                <a:lnTo>
                  <a:pt x="181" y="31"/>
                </a:lnTo>
                <a:lnTo>
                  <a:pt x="197" y="55"/>
                </a:lnTo>
                <a:lnTo>
                  <a:pt x="190" y="78"/>
                </a:lnTo>
                <a:lnTo>
                  <a:pt x="118" y="78"/>
                </a:lnTo>
                <a:lnTo>
                  <a:pt x="71" y="118"/>
                </a:lnTo>
                <a:lnTo>
                  <a:pt x="0" y="110"/>
                </a:lnTo>
                <a:lnTo>
                  <a:pt x="0" y="126"/>
                </a:lnTo>
                <a:lnTo>
                  <a:pt x="56" y="142"/>
                </a:lnTo>
                <a:lnTo>
                  <a:pt x="56" y="205"/>
                </a:lnTo>
                <a:lnTo>
                  <a:pt x="103" y="260"/>
                </a:lnTo>
                <a:lnTo>
                  <a:pt x="135" y="260"/>
                </a:lnTo>
                <a:lnTo>
                  <a:pt x="158" y="213"/>
                </a:lnTo>
                <a:lnTo>
                  <a:pt x="252" y="236"/>
                </a:lnTo>
                <a:lnTo>
                  <a:pt x="244" y="22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6"/>
          <p:cNvSpPr>
            <a:spLocks noChangeAspect="1"/>
          </p:cNvSpPr>
          <p:nvPr/>
        </p:nvSpPr>
        <p:spPr bwMode="auto">
          <a:xfrm>
            <a:off x="2779781" y="8020213"/>
            <a:ext cx="547640" cy="596118"/>
          </a:xfrm>
          <a:custGeom>
            <a:avLst/>
            <a:gdLst>
              <a:gd name="T0" fmla="*/ 194546 w 308"/>
              <a:gd name="T1" fmla="*/ 247272 h 307"/>
              <a:gd name="T2" fmla="*/ 0 w 308"/>
              <a:gd name="T3" fmla="*/ 242120 h 307"/>
              <a:gd name="T4" fmla="*/ 0 w 308"/>
              <a:gd name="T5" fmla="*/ 24727 h 307"/>
              <a:gd name="T6" fmla="*/ 82827 w 308"/>
              <a:gd name="T7" fmla="*/ 24727 h 307"/>
              <a:gd name="T8" fmla="*/ 82827 w 308"/>
              <a:gd name="T9" fmla="*/ 0 h 307"/>
              <a:gd name="T10" fmla="*/ 100162 w 308"/>
              <a:gd name="T11" fmla="*/ 12364 h 307"/>
              <a:gd name="T12" fmla="*/ 121351 w 308"/>
              <a:gd name="T13" fmla="*/ 12364 h 307"/>
              <a:gd name="T14" fmla="*/ 133871 w 308"/>
              <a:gd name="T15" fmla="*/ 24727 h 307"/>
              <a:gd name="T16" fmla="*/ 150244 w 308"/>
              <a:gd name="T17" fmla="*/ 69030 h 307"/>
              <a:gd name="T18" fmla="*/ 150244 w 308"/>
              <a:gd name="T19" fmla="*/ 94788 h 307"/>
              <a:gd name="T20" fmla="*/ 189731 w 308"/>
              <a:gd name="T21" fmla="*/ 113333 h 307"/>
              <a:gd name="T22" fmla="*/ 194546 w 308"/>
              <a:gd name="T23" fmla="*/ 127757 h 307"/>
              <a:gd name="T24" fmla="*/ 150244 w 308"/>
              <a:gd name="T25" fmla="*/ 145272 h 307"/>
              <a:gd name="T26" fmla="*/ 144465 w 308"/>
              <a:gd name="T27" fmla="*/ 183393 h 307"/>
              <a:gd name="T28" fmla="*/ 127129 w 308"/>
              <a:gd name="T29" fmla="*/ 183393 h 307"/>
              <a:gd name="T30" fmla="*/ 150244 w 308"/>
              <a:gd name="T31" fmla="*/ 216363 h 307"/>
              <a:gd name="T32" fmla="*/ 189731 w 308"/>
              <a:gd name="T33" fmla="*/ 242120 h 307"/>
              <a:gd name="T34" fmla="*/ 194546 w 308"/>
              <a:gd name="T35" fmla="*/ 247272 h 307"/>
              <a:gd name="T36" fmla="*/ 216698 w 308"/>
              <a:gd name="T37" fmla="*/ 247272 h 307"/>
              <a:gd name="T38" fmla="*/ 194546 w 308"/>
              <a:gd name="T39" fmla="*/ 247272 h 30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08" h="307">
                <a:moveTo>
                  <a:pt x="277" y="307"/>
                </a:moveTo>
                <a:lnTo>
                  <a:pt x="0" y="300"/>
                </a:lnTo>
                <a:lnTo>
                  <a:pt x="0" y="31"/>
                </a:lnTo>
                <a:lnTo>
                  <a:pt x="118" y="31"/>
                </a:lnTo>
                <a:lnTo>
                  <a:pt x="118" y="0"/>
                </a:lnTo>
                <a:lnTo>
                  <a:pt x="142" y="15"/>
                </a:lnTo>
                <a:lnTo>
                  <a:pt x="173" y="15"/>
                </a:lnTo>
                <a:lnTo>
                  <a:pt x="190" y="31"/>
                </a:lnTo>
                <a:lnTo>
                  <a:pt x="213" y="86"/>
                </a:lnTo>
                <a:lnTo>
                  <a:pt x="213" y="118"/>
                </a:lnTo>
                <a:lnTo>
                  <a:pt x="269" y="141"/>
                </a:lnTo>
                <a:lnTo>
                  <a:pt x="277" y="158"/>
                </a:lnTo>
                <a:lnTo>
                  <a:pt x="213" y="181"/>
                </a:lnTo>
                <a:lnTo>
                  <a:pt x="206" y="228"/>
                </a:lnTo>
                <a:lnTo>
                  <a:pt x="181" y="228"/>
                </a:lnTo>
                <a:lnTo>
                  <a:pt x="213" y="268"/>
                </a:lnTo>
                <a:lnTo>
                  <a:pt x="269" y="300"/>
                </a:lnTo>
                <a:lnTo>
                  <a:pt x="277" y="307"/>
                </a:lnTo>
                <a:lnTo>
                  <a:pt x="308" y="307"/>
                </a:lnTo>
                <a:lnTo>
                  <a:pt x="277" y="30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7"/>
          <p:cNvSpPr>
            <a:spLocks noChangeAspect="1"/>
          </p:cNvSpPr>
          <p:nvPr/>
        </p:nvSpPr>
        <p:spPr bwMode="auto">
          <a:xfrm>
            <a:off x="5232386" y="6426573"/>
            <a:ext cx="809685" cy="697967"/>
          </a:xfrm>
          <a:custGeom>
            <a:avLst/>
            <a:gdLst>
              <a:gd name="T0" fmla="*/ 307159 w 456"/>
              <a:gd name="T1" fmla="*/ 192710 h 360"/>
              <a:gd name="T2" fmla="*/ 318677 w 456"/>
              <a:gd name="T3" fmla="*/ 218336 h 360"/>
              <a:gd name="T4" fmla="*/ 296600 w 456"/>
              <a:gd name="T5" fmla="*/ 255238 h 360"/>
              <a:gd name="T6" fmla="*/ 312918 w 456"/>
              <a:gd name="T7" fmla="*/ 261388 h 360"/>
              <a:gd name="T8" fmla="*/ 307159 w 456"/>
              <a:gd name="T9" fmla="*/ 280864 h 360"/>
              <a:gd name="T10" fmla="*/ 312918 w 456"/>
              <a:gd name="T11" fmla="*/ 287015 h 360"/>
              <a:gd name="T12" fmla="*/ 258205 w 456"/>
              <a:gd name="T13" fmla="*/ 280864 h 360"/>
              <a:gd name="T14" fmla="*/ 253406 w 456"/>
              <a:gd name="T15" fmla="*/ 255238 h 360"/>
              <a:gd name="T16" fmla="*/ 236128 w 456"/>
              <a:gd name="T17" fmla="*/ 261388 h 360"/>
              <a:gd name="T18" fmla="*/ 224610 w 456"/>
              <a:gd name="T19" fmla="*/ 224487 h 360"/>
              <a:gd name="T20" fmla="*/ 214051 w 456"/>
              <a:gd name="T21" fmla="*/ 241912 h 360"/>
              <a:gd name="T22" fmla="*/ 224610 w 456"/>
              <a:gd name="T23" fmla="*/ 236787 h 360"/>
              <a:gd name="T24" fmla="*/ 203493 w 456"/>
              <a:gd name="T25" fmla="*/ 218336 h 360"/>
              <a:gd name="T26" fmla="*/ 191974 w 456"/>
              <a:gd name="T27" fmla="*/ 168109 h 360"/>
              <a:gd name="T28" fmla="*/ 165098 w 456"/>
              <a:gd name="T29" fmla="*/ 168109 h 360"/>
              <a:gd name="T30" fmla="*/ 158379 w 456"/>
              <a:gd name="T31" fmla="*/ 149658 h 360"/>
              <a:gd name="T32" fmla="*/ 120944 w 456"/>
              <a:gd name="T33" fmla="*/ 161958 h 360"/>
              <a:gd name="T34" fmla="*/ 103666 w 456"/>
              <a:gd name="T35" fmla="*/ 161958 h 360"/>
              <a:gd name="T36" fmla="*/ 88308 w 456"/>
              <a:gd name="T37" fmla="*/ 118906 h 360"/>
              <a:gd name="T38" fmla="*/ 44154 w 456"/>
              <a:gd name="T39" fmla="*/ 93280 h 360"/>
              <a:gd name="T40" fmla="*/ 38395 w 456"/>
              <a:gd name="T41" fmla="*/ 93280 h 360"/>
              <a:gd name="T42" fmla="*/ 16318 w 456"/>
              <a:gd name="T43" fmla="*/ 74829 h 360"/>
              <a:gd name="T44" fmla="*/ 0 w 456"/>
              <a:gd name="T45" fmla="*/ 49203 h 360"/>
              <a:gd name="T46" fmla="*/ 181416 w 456"/>
              <a:gd name="T47" fmla="*/ 0 h 360"/>
              <a:gd name="T48" fmla="*/ 186215 w 456"/>
              <a:gd name="T49" fmla="*/ 25626 h 360"/>
              <a:gd name="T50" fmla="*/ 191974 w 456"/>
              <a:gd name="T51" fmla="*/ 68679 h 360"/>
              <a:gd name="T52" fmla="*/ 203493 w 456"/>
              <a:gd name="T53" fmla="*/ 74829 h 360"/>
              <a:gd name="T54" fmla="*/ 209252 w 456"/>
              <a:gd name="T55" fmla="*/ 111731 h 360"/>
              <a:gd name="T56" fmla="*/ 253406 w 456"/>
              <a:gd name="T57" fmla="*/ 149658 h 360"/>
              <a:gd name="T58" fmla="*/ 253406 w 456"/>
              <a:gd name="T59" fmla="*/ 168109 h 360"/>
              <a:gd name="T60" fmla="*/ 268764 w 456"/>
              <a:gd name="T61" fmla="*/ 174259 h 360"/>
              <a:gd name="T62" fmla="*/ 258205 w 456"/>
              <a:gd name="T63" fmla="*/ 192710 h 360"/>
              <a:gd name="T64" fmla="*/ 274523 w 456"/>
              <a:gd name="T65" fmla="*/ 187585 h 360"/>
              <a:gd name="T66" fmla="*/ 274523 w 456"/>
              <a:gd name="T67" fmla="*/ 198860 h 360"/>
              <a:gd name="T68" fmla="*/ 290841 w 456"/>
              <a:gd name="T69" fmla="*/ 174259 h 360"/>
              <a:gd name="T70" fmla="*/ 296600 w 456"/>
              <a:gd name="T71" fmla="*/ 192710 h 360"/>
              <a:gd name="T72" fmla="*/ 307159 w 456"/>
              <a:gd name="T73" fmla="*/ 192710 h 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56" h="360">
                <a:moveTo>
                  <a:pt x="440" y="242"/>
                </a:moveTo>
                <a:lnTo>
                  <a:pt x="456" y="274"/>
                </a:lnTo>
                <a:lnTo>
                  <a:pt x="424" y="320"/>
                </a:lnTo>
                <a:lnTo>
                  <a:pt x="448" y="328"/>
                </a:lnTo>
                <a:lnTo>
                  <a:pt x="440" y="352"/>
                </a:lnTo>
                <a:lnTo>
                  <a:pt x="448" y="360"/>
                </a:lnTo>
                <a:lnTo>
                  <a:pt x="369" y="352"/>
                </a:lnTo>
                <a:lnTo>
                  <a:pt x="362" y="320"/>
                </a:lnTo>
                <a:lnTo>
                  <a:pt x="338" y="328"/>
                </a:lnTo>
                <a:lnTo>
                  <a:pt x="322" y="282"/>
                </a:lnTo>
                <a:lnTo>
                  <a:pt x="306" y="304"/>
                </a:lnTo>
                <a:lnTo>
                  <a:pt x="322" y="297"/>
                </a:lnTo>
                <a:lnTo>
                  <a:pt x="291" y="274"/>
                </a:lnTo>
                <a:lnTo>
                  <a:pt x="275" y="211"/>
                </a:lnTo>
                <a:lnTo>
                  <a:pt x="236" y="211"/>
                </a:lnTo>
                <a:lnTo>
                  <a:pt x="227" y="188"/>
                </a:lnTo>
                <a:lnTo>
                  <a:pt x="173" y="203"/>
                </a:lnTo>
                <a:lnTo>
                  <a:pt x="149" y="203"/>
                </a:lnTo>
                <a:lnTo>
                  <a:pt x="126" y="149"/>
                </a:lnTo>
                <a:lnTo>
                  <a:pt x="63" y="117"/>
                </a:lnTo>
                <a:lnTo>
                  <a:pt x="55" y="117"/>
                </a:lnTo>
                <a:lnTo>
                  <a:pt x="23" y="94"/>
                </a:lnTo>
                <a:lnTo>
                  <a:pt x="0" y="62"/>
                </a:lnTo>
                <a:lnTo>
                  <a:pt x="259" y="0"/>
                </a:lnTo>
                <a:lnTo>
                  <a:pt x="267" y="32"/>
                </a:lnTo>
                <a:lnTo>
                  <a:pt x="275" y="86"/>
                </a:lnTo>
                <a:lnTo>
                  <a:pt x="291" y="94"/>
                </a:lnTo>
                <a:lnTo>
                  <a:pt x="299" y="140"/>
                </a:lnTo>
                <a:lnTo>
                  <a:pt x="362" y="188"/>
                </a:lnTo>
                <a:lnTo>
                  <a:pt x="362" y="211"/>
                </a:lnTo>
                <a:lnTo>
                  <a:pt x="385" y="218"/>
                </a:lnTo>
                <a:lnTo>
                  <a:pt x="369" y="242"/>
                </a:lnTo>
                <a:lnTo>
                  <a:pt x="393" y="235"/>
                </a:lnTo>
                <a:lnTo>
                  <a:pt x="393" y="250"/>
                </a:lnTo>
                <a:lnTo>
                  <a:pt x="416" y="218"/>
                </a:lnTo>
                <a:lnTo>
                  <a:pt x="424" y="242"/>
                </a:lnTo>
                <a:lnTo>
                  <a:pt x="440" y="24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8"/>
          <p:cNvSpPr>
            <a:spLocks noChangeAspect="1"/>
          </p:cNvSpPr>
          <p:nvPr/>
        </p:nvSpPr>
        <p:spPr bwMode="auto">
          <a:xfrm>
            <a:off x="4937956" y="5884377"/>
            <a:ext cx="756687" cy="662019"/>
          </a:xfrm>
          <a:custGeom>
            <a:avLst/>
            <a:gdLst>
              <a:gd name="T0" fmla="*/ 116358 w 425"/>
              <a:gd name="T1" fmla="*/ 271869 h 343"/>
              <a:gd name="T2" fmla="*/ 104819 w 425"/>
              <a:gd name="T3" fmla="*/ 228942 h 343"/>
              <a:gd name="T4" fmla="*/ 66353 w 425"/>
              <a:gd name="T5" fmla="*/ 204413 h 343"/>
              <a:gd name="T6" fmla="*/ 27888 w 425"/>
              <a:gd name="T7" fmla="*/ 216678 h 343"/>
              <a:gd name="T8" fmla="*/ 50005 w 425"/>
              <a:gd name="T9" fmla="*/ 128780 h 343"/>
              <a:gd name="T10" fmla="*/ 27888 w 425"/>
              <a:gd name="T11" fmla="*/ 99140 h 343"/>
              <a:gd name="T12" fmla="*/ 27888 w 425"/>
              <a:gd name="T13" fmla="*/ 74611 h 343"/>
              <a:gd name="T14" fmla="*/ 0 w 425"/>
              <a:gd name="T15" fmla="*/ 61324 h 343"/>
              <a:gd name="T16" fmla="*/ 11540 w 425"/>
              <a:gd name="T17" fmla="*/ 25552 h 343"/>
              <a:gd name="T18" fmla="*/ 88471 w 425"/>
              <a:gd name="T19" fmla="*/ 0 h 343"/>
              <a:gd name="T20" fmla="*/ 110589 w 425"/>
              <a:gd name="T21" fmla="*/ 0 h 343"/>
              <a:gd name="T22" fmla="*/ 159632 w 425"/>
              <a:gd name="T23" fmla="*/ 55191 h 343"/>
              <a:gd name="T24" fmla="*/ 237525 w 425"/>
              <a:gd name="T25" fmla="*/ 93008 h 343"/>
              <a:gd name="T26" fmla="*/ 253873 w 425"/>
              <a:gd name="T27" fmla="*/ 118559 h 343"/>
              <a:gd name="T28" fmla="*/ 242333 w 425"/>
              <a:gd name="T29" fmla="*/ 118559 h 343"/>
              <a:gd name="T30" fmla="*/ 242333 w 425"/>
              <a:gd name="T31" fmla="*/ 143089 h 343"/>
              <a:gd name="T32" fmla="*/ 281761 w 425"/>
              <a:gd name="T33" fmla="*/ 179883 h 343"/>
              <a:gd name="T34" fmla="*/ 298108 w 425"/>
              <a:gd name="T35" fmla="*/ 222810 h 343"/>
              <a:gd name="T36" fmla="*/ 116358 w 425"/>
              <a:gd name="T37" fmla="*/ 271869 h 3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25" h="343">
                <a:moveTo>
                  <a:pt x="166" y="343"/>
                </a:moveTo>
                <a:lnTo>
                  <a:pt x="149" y="289"/>
                </a:lnTo>
                <a:lnTo>
                  <a:pt x="95" y="258"/>
                </a:lnTo>
                <a:lnTo>
                  <a:pt x="40" y="273"/>
                </a:lnTo>
                <a:lnTo>
                  <a:pt x="71" y="163"/>
                </a:lnTo>
                <a:lnTo>
                  <a:pt x="40" y="125"/>
                </a:lnTo>
                <a:lnTo>
                  <a:pt x="40" y="94"/>
                </a:lnTo>
                <a:lnTo>
                  <a:pt x="0" y="78"/>
                </a:lnTo>
                <a:lnTo>
                  <a:pt x="16" y="32"/>
                </a:lnTo>
                <a:lnTo>
                  <a:pt x="126" y="0"/>
                </a:lnTo>
                <a:lnTo>
                  <a:pt x="158" y="0"/>
                </a:lnTo>
                <a:lnTo>
                  <a:pt x="228" y="70"/>
                </a:lnTo>
                <a:lnTo>
                  <a:pt x="339" y="117"/>
                </a:lnTo>
                <a:lnTo>
                  <a:pt x="362" y="149"/>
                </a:lnTo>
                <a:lnTo>
                  <a:pt x="346" y="149"/>
                </a:lnTo>
                <a:lnTo>
                  <a:pt x="346" y="180"/>
                </a:lnTo>
                <a:lnTo>
                  <a:pt x="402" y="227"/>
                </a:lnTo>
                <a:lnTo>
                  <a:pt x="425" y="281"/>
                </a:lnTo>
                <a:lnTo>
                  <a:pt x="166" y="343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0" name="Freeform 19"/>
          <p:cNvSpPr>
            <a:spLocks noChangeAspect="1"/>
          </p:cNvSpPr>
          <p:nvPr/>
        </p:nvSpPr>
        <p:spPr bwMode="auto">
          <a:xfrm>
            <a:off x="4572861" y="5003682"/>
            <a:ext cx="968677" cy="671006"/>
          </a:xfrm>
          <a:custGeom>
            <a:avLst/>
            <a:gdLst>
              <a:gd name="T0" fmla="*/ 253361 w 544"/>
              <a:gd name="T1" fmla="*/ 38021 h 345"/>
              <a:gd name="T2" fmla="*/ 274474 w 544"/>
              <a:gd name="T3" fmla="*/ 38021 h 345"/>
              <a:gd name="T4" fmla="*/ 274474 w 544"/>
              <a:gd name="T5" fmla="*/ 56518 h 345"/>
              <a:gd name="T6" fmla="*/ 274474 w 544"/>
              <a:gd name="T7" fmla="*/ 75015 h 345"/>
              <a:gd name="T8" fmla="*/ 296547 w 544"/>
              <a:gd name="T9" fmla="*/ 93512 h 345"/>
              <a:gd name="T10" fmla="*/ 346452 w 544"/>
              <a:gd name="T11" fmla="*/ 106870 h 345"/>
              <a:gd name="T12" fmla="*/ 346452 w 544"/>
              <a:gd name="T13" fmla="*/ 119202 h 345"/>
              <a:gd name="T14" fmla="*/ 380041 w 544"/>
              <a:gd name="T15" fmla="*/ 143864 h 345"/>
              <a:gd name="T16" fmla="*/ 274474 w 544"/>
              <a:gd name="T17" fmla="*/ 219906 h 345"/>
              <a:gd name="T18" fmla="*/ 231288 w 544"/>
              <a:gd name="T19" fmla="*/ 194216 h 345"/>
              <a:gd name="T20" fmla="*/ 175625 w 544"/>
              <a:gd name="T21" fmla="*/ 207575 h 345"/>
              <a:gd name="T22" fmla="*/ 110366 w 544"/>
              <a:gd name="T23" fmla="*/ 207575 h 345"/>
              <a:gd name="T24" fmla="*/ 98849 w 544"/>
              <a:gd name="T25" fmla="*/ 225044 h 345"/>
              <a:gd name="T26" fmla="*/ 82534 w 544"/>
              <a:gd name="T27" fmla="*/ 270259 h 345"/>
              <a:gd name="T28" fmla="*/ 55663 w 544"/>
              <a:gd name="T29" fmla="*/ 276424 h 345"/>
              <a:gd name="T30" fmla="*/ 0 w 544"/>
              <a:gd name="T31" fmla="*/ 263066 h 345"/>
              <a:gd name="T32" fmla="*/ 22073 w 544"/>
              <a:gd name="T33" fmla="*/ 200382 h 345"/>
              <a:gd name="T34" fmla="*/ 4799 w 544"/>
              <a:gd name="T35" fmla="*/ 125367 h 345"/>
              <a:gd name="T36" fmla="*/ 16315 w 544"/>
              <a:gd name="T37" fmla="*/ 99677 h 345"/>
              <a:gd name="T38" fmla="*/ 38388 w 544"/>
              <a:gd name="T39" fmla="*/ 38021 h 345"/>
              <a:gd name="T40" fmla="*/ 22073 w 544"/>
              <a:gd name="T41" fmla="*/ 12331 h 345"/>
              <a:gd name="T42" fmla="*/ 65260 w 544"/>
              <a:gd name="T43" fmla="*/ 0 h 345"/>
              <a:gd name="T44" fmla="*/ 110366 w 544"/>
              <a:gd name="T45" fmla="*/ 30828 h 345"/>
              <a:gd name="T46" fmla="*/ 126680 w 544"/>
              <a:gd name="T47" fmla="*/ 24662 h 345"/>
              <a:gd name="T48" fmla="*/ 165068 w 544"/>
              <a:gd name="T49" fmla="*/ 38021 h 345"/>
              <a:gd name="T50" fmla="*/ 209215 w 544"/>
              <a:gd name="T51" fmla="*/ 12331 h 345"/>
              <a:gd name="T52" fmla="*/ 231288 w 544"/>
              <a:gd name="T53" fmla="*/ 24662 h 345"/>
              <a:gd name="T54" fmla="*/ 253361 w 544"/>
              <a:gd name="T55" fmla="*/ 38021 h 34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44" h="345">
                <a:moveTo>
                  <a:pt x="362" y="47"/>
                </a:moveTo>
                <a:lnTo>
                  <a:pt x="393" y="47"/>
                </a:lnTo>
                <a:lnTo>
                  <a:pt x="393" y="70"/>
                </a:lnTo>
                <a:lnTo>
                  <a:pt x="393" y="94"/>
                </a:lnTo>
                <a:lnTo>
                  <a:pt x="425" y="117"/>
                </a:lnTo>
                <a:lnTo>
                  <a:pt x="496" y="133"/>
                </a:lnTo>
                <a:lnTo>
                  <a:pt x="496" y="149"/>
                </a:lnTo>
                <a:lnTo>
                  <a:pt x="544" y="180"/>
                </a:lnTo>
                <a:lnTo>
                  <a:pt x="393" y="274"/>
                </a:lnTo>
                <a:lnTo>
                  <a:pt x="331" y="242"/>
                </a:lnTo>
                <a:lnTo>
                  <a:pt x="252" y="259"/>
                </a:lnTo>
                <a:lnTo>
                  <a:pt x="158" y="259"/>
                </a:lnTo>
                <a:lnTo>
                  <a:pt x="142" y="281"/>
                </a:lnTo>
                <a:lnTo>
                  <a:pt x="118" y="337"/>
                </a:lnTo>
                <a:lnTo>
                  <a:pt x="79" y="345"/>
                </a:lnTo>
                <a:lnTo>
                  <a:pt x="0" y="328"/>
                </a:lnTo>
                <a:lnTo>
                  <a:pt x="31" y="250"/>
                </a:lnTo>
                <a:lnTo>
                  <a:pt x="7" y="156"/>
                </a:lnTo>
                <a:lnTo>
                  <a:pt x="24" y="125"/>
                </a:lnTo>
                <a:lnTo>
                  <a:pt x="55" y="47"/>
                </a:lnTo>
                <a:lnTo>
                  <a:pt x="31" y="16"/>
                </a:lnTo>
                <a:lnTo>
                  <a:pt x="94" y="0"/>
                </a:lnTo>
                <a:lnTo>
                  <a:pt x="158" y="39"/>
                </a:lnTo>
                <a:lnTo>
                  <a:pt x="181" y="31"/>
                </a:lnTo>
                <a:lnTo>
                  <a:pt x="236" y="47"/>
                </a:lnTo>
                <a:lnTo>
                  <a:pt x="299" y="16"/>
                </a:lnTo>
                <a:lnTo>
                  <a:pt x="331" y="31"/>
                </a:lnTo>
                <a:lnTo>
                  <a:pt x="362" y="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0"/>
          <p:cNvSpPr>
            <a:spLocks noChangeAspect="1"/>
          </p:cNvSpPr>
          <p:nvPr/>
        </p:nvSpPr>
        <p:spPr bwMode="auto">
          <a:xfrm>
            <a:off x="2291026" y="4785005"/>
            <a:ext cx="388648" cy="353476"/>
          </a:xfrm>
          <a:custGeom>
            <a:avLst/>
            <a:gdLst>
              <a:gd name="T0" fmla="*/ 58972 w 219"/>
              <a:gd name="T1" fmla="*/ 50385 h 182"/>
              <a:gd name="T2" fmla="*/ 42802 w 219"/>
              <a:gd name="T3" fmla="*/ 50385 h 182"/>
              <a:gd name="T4" fmla="*/ 38046 w 219"/>
              <a:gd name="T5" fmla="*/ 77120 h 182"/>
              <a:gd name="T6" fmla="*/ 16170 w 219"/>
              <a:gd name="T7" fmla="*/ 89459 h 182"/>
              <a:gd name="T8" fmla="*/ 20926 w 219"/>
              <a:gd name="T9" fmla="*/ 95629 h 182"/>
              <a:gd name="T10" fmla="*/ 0 w 219"/>
              <a:gd name="T11" fmla="*/ 114138 h 182"/>
              <a:gd name="T12" fmla="*/ 0 w 219"/>
              <a:gd name="T13" fmla="*/ 140873 h 182"/>
              <a:gd name="T14" fmla="*/ 42802 w 219"/>
              <a:gd name="T15" fmla="*/ 140873 h 182"/>
              <a:gd name="T16" fmla="*/ 129358 w 219"/>
              <a:gd name="T17" fmla="*/ 140873 h 182"/>
              <a:gd name="T18" fmla="*/ 144576 w 219"/>
              <a:gd name="T19" fmla="*/ 146014 h 182"/>
              <a:gd name="T20" fmla="*/ 150283 w 219"/>
              <a:gd name="T21" fmla="*/ 146014 h 182"/>
              <a:gd name="T22" fmla="*/ 144576 w 219"/>
              <a:gd name="T23" fmla="*/ 127505 h 182"/>
              <a:gd name="T24" fmla="*/ 150283 w 219"/>
              <a:gd name="T25" fmla="*/ 114138 h 182"/>
              <a:gd name="T26" fmla="*/ 129358 w 219"/>
              <a:gd name="T27" fmla="*/ 44216 h 182"/>
              <a:gd name="T28" fmla="*/ 101774 w 219"/>
              <a:gd name="T29" fmla="*/ 0 h 182"/>
              <a:gd name="T30" fmla="*/ 58972 w 219"/>
              <a:gd name="T31" fmla="*/ 50385 h 18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19" h="182">
                <a:moveTo>
                  <a:pt x="86" y="63"/>
                </a:moveTo>
                <a:lnTo>
                  <a:pt x="62" y="63"/>
                </a:lnTo>
                <a:lnTo>
                  <a:pt x="55" y="96"/>
                </a:lnTo>
                <a:lnTo>
                  <a:pt x="23" y="111"/>
                </a:lnTo>
                <a:lnTo>
                  <a:pt x="31" y="119"/>
                </a:lnTo>
                <a:lnTo>
                  <a:pt x="0" y="142"/>
                </a:lnTo>
                <a:lnTo>
                  <a:pt x="0" y="175"/>
                </a:lnTo>
                <a:lnTo>
                  <a:pt x="62" y="175"/>
                </a:lnTo>
                <a:lnTo>
                  <a:pt x="188" y="175"/>
                </a:lnTo>
                <a:lnTo>
                  <a:pt x="211" y="182"/>
                </a:lnTo>
                <a:lnTo>
                  <a:pt x="219" y="182"/>
                </a:lnTo>
                <a:lnTo>
                  <a:pt x="211" y="159"/>
                </a:lnTo>
                <a:lnTo>
                  <a:pt x="219" y="142"/>
                </a:lnTo>
                <a:lnTo>
                  <a:pt x="188" y="55"/>
                </a:lnTo>
                <a:lnTo>
                  <a:pt x="148" y="0"/>
                </a:lnTo>
                <a:lnTo>
                  <a:pt x="86" y="6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1"/>
          <p:cNvSpPr>
            <a:spLocks noChangeAspect="1"/>
          </p:cNvSpPr>
          <p:nvPr/>
        </p:nvSpPr>
        <p:spPr bwMode="auto">
          <a:xfrm>
            <a:off x="1419512" y="7250354"/>
            <a:ext cx="509364" cy="302551"/>
          </a:xfrm>
          <a:custGeom>
            <a:avLst/>
            <a:gdLst>
              <a:gd name="T0" fmla="*/ 165876 w 286"/>
              <a:gd name="T1" fmla="*/ 111424 h 156"/>
              <a:gd name="T2" fmla="*/ 165876 w 286"/>
              <a:gd name="T3" fmla="*/ 123691 h 156"/>
              <a:gd name="T4" fmla="*/ 88211 w 286"/>
              <a:gd name="T5" fmla="*/ 118580 h 156"/>
              <a:gd name="T6" fmla="*/ 16300 w 286"/>
              <a:gd name="T7" fmla="*/ 118580 h 156"/>
              <a:gd name="T8" fmla="*/ 4794 w 286"/>
              <a:gd name="T9" fmla="*/ 99157 h 156"/>
              <a:gd name="T10" fmla="*/ 16300 w 286"/>
              <a:gd name="T11" fmla="*/ 74623 h 156"/>
              <a:gd name="T12" fmla="*/ 0 w 286"/>
              <a:gd name="T13" fmla="*/ 74623 h 156"/>
              <a:gd name="T14" fmla="*/ 0 w 286"/>
              <a:gd name="T15" fmla="*/ 56223 h 156"/>
              <a:gd name="T16" fmla="*/ 16300 w 286"/>
              <a:gd name="T17" fmla="*/ 43956 h 156"/>
              <a:gd name="T18" fmla="*/ 0 w 286"/>
              <a:gd name="T19" fmla="*/ 43956 h 156"/>
              <a:gd name="T20" fmla="*/ 0 w 286"/>
              <a:gd name="T21" fmla="*/ 25556 h 156"/>
              <a:gd name="T22" fmla="*/ 0 w 286"/>
              <a:gd name="T23" fmla="*/ 18400 h 156"/>
              <a:gd name="T24" fmla="*/ 83417 w 286"/>
              <a:gd name="T25" fmla="*/ 5111 h 156"/>
              <a:gd name="T26" fmla="*/ 88211 w 286"/>
              <a:gd name="T27" fmla="*/ 0 h 156"/>
              <a:gd name="T28" fmla="*/ 133276 w 286"/>
              <a:gd name="T29" fmla="*/ 5111 h 156"/>
              <a:gd name="T30" fmla="*/ 177381 w 286"/>
              <a:gd name="T31" fmla="*/ 5111 h 156"/>
              <a:gd name="T32" fmla="*/ 177381 w 286"/>
              <a:gd name="T33" fmla="*/ 49067 h 156"/>
              <a:gd name="T34" fmla="*/ 199434 w 286"/>
              <a:gd name="T35" fmla="*/ 99157 h 156"/>
              <a:gd name="T36" fmla="*/ 193681 w 286"/>
              <a:gd name="T37" fmla="*/ 118580 h 156"/>
              <a:gd name="T38" fmla="*/ 165876 w 286"/>
              <a:gd name="T39" fmla="*/ 111424 h 1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86" h="156">
                <a:moveTo>
                  <a:pt x="238" y="140"/>
                </a:moveTo>
                <a:lnTo>
                  <a:pt x="238" y="156"/>
                </a:lnTo>
                <a:lnTo>
                  <a:pt x="127" y="149"/>
                </a:lnTo>
                <a:lnTo>
                  <a:pt x="24" y="149"/>
                </a:lnTo>
                <a:lnTo>
                  <a:pt x="7" y="125"/>
                </a:lnTo>
                <a:lnTo>
                  <a:pt x="24" y="94"/>
                </a:lnTo>
                <a:lnTo>
                  <a:pt x="0" y="94"/>
                </a:lnTo>
                <a:lnTo>
                  <a:pt x="0" y="71"/>
                </a:lnTo>
                <a:lnTo>
                  <a:pt x="24" y="55"/>
                </a:lnTo>
                <a:lnTo>
                  <a:pt x="0" y="55"/>
                </a:lnTo>
                <a:lnTo>
                  <a:pt x="0" y="32"/>
                </a:lnTo>
                <a:lnTo>
                  <a:pt x="0" y="23"/>
                </a:lnTo>
                <a:lnTo>
                  <a:pt x="120" y="7"/>
                </a:lnTo>
                <a:lnTo>
                  <a:pt x="127" y="0"/>
                </a:lnTo>
                <a:lnTo>
                  <a:pt x="191" y="7"/>
                </a:lnTo>
                <a:lnTo>
                  <a:pt x="254" y="7"/>
                </a:lnTo>
                <a:lnTo>
                  <a:pt x="254" y="62"/>
                </a:lnTo>
                <a:lnTo>
                  <a:pt x="286" y="125"/>
                </a:lnTo>
                <a:lnTo>
                  <a:pt x="278" y="149"/>
                </a:lnTo>
                <a:lnTo>
                  <a:pt x="238" y="14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2"/>
          <p:cNvSpPr>
            <a:spLocks noChangeAspect="1"/>
          </p:cNvSpPr>
          <p:nvPr/>
        </p:nvSpPr>
        <p:spPr bwMode="auto">
          <a:xfrm>
            <a:off x="5043950" y="7903387"/>
            <a:ext cx="612415" cy="638054"/>
          </a:xfrm>
          <a:custGeom>
            <a:avLst/>
            <a:gdLst>
              <a:gd name="T0" fmla="*/ 218766 w 342"/>
              <a:gd name="T1" fmla="*/ 68977 h 329"/>
              <a:gd name="T2" fmla="*/ 218766 w 342"/>
              <a:gd name="T3" fmla="*/ 75154 h 329"/>
              <a:gd name="T4" fmla="*/ 240931 w 342"/>
              <a:gd name="T5" fmla="*/ 88537 h 329"/>
              <a:gd name="T6" fmla="*/ 218766 w 342"/>
              <a:gd name="T7" fmla="*/ 113246 h 329"/>
              <a:gd name="T8" fmla="*/ 162870 w 342"/>
              <a:gd name="T9" fmla="*/ 93685 h 329"/>
              <a:gd name="T10" fmla="*/ 179253 w 342"/>
              <a:gd name="T11" fmla="*/ 113246 h 329"/>
              <a:gd name="T12" fmla="*/ 196600 w 342"/>
              <a:gd name="T13" fmla="*/ 100891 h 329"/>
              <a:gd name="T14" fmla="*/ 212983 w 342"/>
              <a:gd name="T15" fmla="*/ 113246 h 329"/>
              <a:gd name="T16" fmla="*/ 240931 w 342"/>
              <a:gd name="T17" fmla="*/ 119423 h 329"/>
              <a:gd name="T18" fmla="*/ 212983 w 342"/>
              <a:gd name="T19" fmla="*/ 163691 h 329"/>
              <a:gd name="T20" fmla="*/ 223584 w 342"/>
              <a:gd name="T21" fmla="*/ 177075 h 329"/>
              <a:gd name="T22" fmla="*/ 223584 w 342"/>
              <a:gd name="T23" fmla="*/ 207960 h 329"/>
              <a:gd name="T24" fmla="*/ 218766 w 342"/>
              <a:gd name="T25" fmla="*/ 207960 h 329"/>
              <a:gd name="T26" fmla="*/ 223584 w 342"/>
              <a:gd name="T27" fmla="*/ 233698 h 329"/>
              <a:gd name="T28" fmla="*/ 223584 w 342"/>
              <a:gd name="T29" fmla="*/ 245022 h 329"/>
              <a:gd name="T30" fmla="*/ 201419 w 342"/>
              <a:gd name="T31" fmla="*/ 264583 h 329"/>
              <a:gd name="T32" fmla="*/ 174434 w 342"/>
              <a:gd name="T33" fmla="*/ 245022 h 329"/>
              <a:gd name="T34" fmla="*/ 162870 w 342"/>
              <a:gd name="T35" fmla="*/ 259435 h 329"/>
              <a:gd name="T36" fmla="*/ 157087 w 342"/>
              <a:gd name="T37" fmla="*/ 245022 h 329"/>
              <a:gd name="T38" fmla="*/ 151305 w 342"/>
              <a:gd name="T39" fmla="*/ 245022 h 329"/>
              <a:gd name="T40" fmla="*/ 134922 w 342"/>
              <a:gd name="T41" fmla="*/ 233698 h 329"/>
              <a:gd name="T42" fmla="*/ 129139 w 342"/>
              <a:gd name="T43" fmla="*/ 233698 h 329"/>
              <a:gd name="T44" fmla="*/ 134922 w 342"/>
              <a:gd name="T45" fmla="*/ 245022 h 329"/>
              <a:gd name="T46" fmla="*/ 106973 w 342"/>
              <a:gd name="T47" fmla="*/ 239875 h 329"/>
              <a:gd name="T48" fmla="*/ 89626 w 342"/>
              <a:gd name="T49" fmla="*/ 220314 h 329"/>
              <a:gd name="T50" fmla="*/ 84808 w 342"/>
              <a:gd name="T51" fmla="*/ 233698 h 329"/>
              <a:gd name="T52" fmla="*/ 73243 w 342"/>
              <a:gd name="T53" fmla="*/ 214137 h 329"/>
              <a:gd name="T54" fmla="*/ 28912 w 342"/>
              <a:gd name="T55" fmla="*/ 214137 h 329"/>
              <a:gd name="T56" fmla="*/ 11565 w 342"/>
              <a:gd name="T57" fmla="*/ 195606 h 329"/>
              <a:gd name="T58" fmla="*/ 22166 w 342"/>
              <a:gd name="T59" fmla="*/ 145160 h 329"/>
              <a:gd name="T60" fmla="*/ 11565 w 342"/>
              <a:gd name="T61" fmla="*/ 145160 h 329"/>
              <a:gd name="T62" fmla="*/ 22166 w 342"/>
              <a:gd name="T63" fmla="*/ 113246 h 329"/>
              <a:gd name="T64" fmla="*/ 11565 w 342"/>
              <a:gd name="T65" fmla="*/ 100891 h 329"/>
              <a:gd name="T66" fmla="*/ 11565 w 342"/>
              <a:gd name="T67" fmla="*/ 75154 h 329"/>
              <a:gd name="T68" fmla="*/ 5782 w 342"/>
              <a:gd name="T69" fmla="*/ 68977 h 329"/>
              <a:gd name="T70" fmla="*/ 0 w 342"/>
              <a:gd name="T71" fmla="*/ 62800 h 329"/>
              <a:gd name="T72" fmla="*/ 11565 w 342"/>
              <a:gd name="T73" fmla="*/ 44269 h 329"/>
              <a:gd name="T74" fmla="*/ 45295 w 342"/>
              <a:gd name="T75" fmla="*/ 44269 h 329"/>
              <a:gd name="T76" fmla="*/ 51077 w 342"/>
              <a:gd name="T77" fmla="*/ 12354 h 329"/>
              <a:gd name="T78" fmla="*/ 73243 w 342"/>
              <a:gd name="T79" fmla="*/ 0 h 329"/>
              <a:gd name="T80" fmla="*/ 73243 w 342"/>
              <a:gd name="T81" fmla="*/ 12354 h 329"/>
              <a:gd name="T82" fmla="*/ 89626 w 342"/>
              <a:gd name="T83" fmla="*/ 0 h 329"/>
              <a:gd name="T84" fmla="*/ 89626 w 342"/>
              <a:gd name="T85" fmla="*/ 12354 h 329"/>
              <a:gd name="T86" fmla="*/ 151305 w 342"/>
              <a:gd name="T87" fmla="*/ 38092 h 329"/>
              <a:gd name="T88" fmla="*/ 185035 w 342"/>
              <a:gd name="T89" fmla="*/ 19561 h 329"/>
              <a:gd name="T90" fmla="*/ 179253 w 342"/>
              <a:gd name="T91" fmla="*/ 44269 h 329"/>
              <a:gd name="T92" fmla="*/ 223584 w 342"/>
              <a:gd name="T93" fmla="*/ 62800 h 329"/>
              <a:gd name="T94" fmla="*/ 218766 w 342"/>
              <a:gd name="T95" fmla="*/ 68977 h 32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42" h="329">
                <a:moveTo>
                  <a:pt x="310" y="86"/>
                </a:moveTo>
                <a:lnTo>
                  <a:pt x="310" y="94"/>
                </a:lnTo>
                <a:lnTo>
                  <a:pt x="342" y="110"/>
                </a:lnTo>
                <a:lnTo>
                  <a:pt x="310" y="141"/>
                </a:lnTo>
                <a:lnTo>
                  <a:pt x="231" y="117"/>
                </a:lnTo>
                <a:lnTo>
                  <a:pt x="255" y="141"/>
                </a:lnTo>
                <a:lnTo>
                  <a:pt x="279" y="125"/>
                </a:lnTo>
                <a:lnTo>
                  <a:pt x="302" y="141"/>
                </a:lnTo>
                <a:lnTo>
                  <a:pt x="342" y="149"/>
                </a:lnTo>
                <a:lnTo>
                  <a:pt x="302" y="204"/>
                </a:lnTo>
                <a:lnTo>
                  <a:pt x="318" y="220"/>
                </a:lnTo>
                <a:lnTo>
                  <a:pt x="318" y="259"/>
                </a:lnTo>
                <a:lnTo>
                  <a:pt x="310" y="259"/>
                </a:lnTo>
                <a:lnTo>
                  <a:pt x="318" y="290"/>
                </a:lnTo>
                <a:lnTo>
                  <a:pt x="318" y="305"/>
                </a:lnTo>
                <a:lnTo>
                  <a:pt x="286" y="329"/>
                </a:lnTo>
                <a:lnTo>
                  <a:pt x="247" y="305"/>
                </a:lnTo>
                <a:lnTo>
                  <a:pt x="231" y="322"/>
                </a:lnTo>
                <a:lnTo>
                  <a:pt x="223" y="305"/>
                </a:lnTo>
                <a:lnTo>
                  <a:pt x="215" y="305"/>
                </a:lnTo>
                <a:lnTo>
                  <a:pt x="191" y="290"/>
                </a:lnTo>
                <a:lnTo>
                  <a:pt x="183" y="290"/>
                </a:lnTo>
                <a:lnTo>
                  <a:pt x="191" y="305"/>
                </a:lnTo>
                <a:lnTo>
                  <a:pt x="152" y="298"/>
                </a:lnTo>
                <a:lnTo>
                  <a:pt x="127" y="274"/>
                </a:lnTo>
                <a:lnTo>
                  <a:pt x="120" y="290"/>
                </a:lnTo>
                <a:lnTo>
                  <a:pt x="104" y="266"/>
                </a:lnTo>
                <a:lnTo>
                  <a:pt x="41" y="266"/>
                </a:lnTo>
                <a:lnTo>
                  <a:pt x="17" y="243"/>
                </a:lnTo>
                <a:lnTo>
                  <a:pt x="32" y="180"/>
                </a:lnTo>
                <a:lnTo>
                  <a:pt x="17" y="180"/>
                </a:lnTo>
                <a:lnTo>
                  <a:pt x="32" y="141"/>
                </a:lnTo>
                <a:lnTo>
                  <a:pt x="17" y="125"/>
                </a:lnTo>
                <a:lnTo>
                  <a:pt x="17" y="94"/>
                </a:lnTo>
                <a:lnTo>
                  <a:pt x="8" y="86"/>
                </a:lnTo>
                <a:lnTo>
                  <a:pt x="0" y="78"/>
                </a:lnTo>
                <a:lnTo>
                  <a:pt x="17" y="55"/>
                </a:lnTo>
                <a:lnTo>
                  <a:pt x="64" y="55"/>
                </a:lnTo>
                <a:lnTo>
                  <a:pt x="72" y="16"/>
                </a:lnTo>
                <a:lnTo>
                  <a:pt x="104" y="0"/>
                </a:lnTo>
                <a:lnTo>
                  <a:pt x="104" y="16"/>
                </a:lnTo>
                <a:lnTo>
                  <a:pt x="127" y="0"/>
                </a:lnTo>
                <a:lnTo>
                  <a:pt x="127" y="16"/>
                </a:lnTo>
                <a:lnTo>
                  <a:pt x="215" y="47"/>
                </a:lnTo>
                <a:lnTo>
                  <a:pt x="262" y="24"/>
                </a:lnTo>
                <a:lnTo>
                  <a:pt x="255" y="55"/>
                </a:lnTo>
                <a:lnTo>
                  <a:pt x="318" y="78"/>
                </a:lnTo>
                <a:lnTo>
                  <a:pt x="310" y="8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3"/>
          <p:cNvSpPr>
            <a:spLocks noChangeAspect="1"/>
          </p:cNvSpPr>
          <p:nvPr/>
        </p:nvSpPr>
        <p:spPr bwMode="auto">
          <a:xfrm>
            <a:off x="5594537" y="8172988"/>
            <a:ext cx="126604" cy="317530"/>
          </a:xfrm>
          <a:custGeom>
            <a:avLst/>
            <a:gdLst>
              <a:gd name="T0" fmla="*/ 15965 w 73"/>
              <a:gd name="T1" fmla="*/ 62366 h 165"/>
              <a:gd name="T2" fmla="*/ 0 w 73"/>
              <a:gd name="T3" fmla="*/ 50097 h 165"/>
              <a:gd name="T4" fmla="*/ 15965 w 73"/>
              <a:gd name="T5" fmla="*/ 36806 h 165"/>
              <a:gd name="T6" fmla="*/ 38504 w 73"/>
              <a:gd name="T7" fmla="*/ 12269 h 165"/>
              <a:gd name="T8" fmla="*/ 38504 w 73"/>
              <a:gd name="T9" fmla="*/ 0 h 165"/>
              <a:gd name="T10" fmla="*/ 43200 w 73"/>
              <a:gd name="T11" fmla="*/ 0 h 165"/>
              <a:gd name="T12" fmla="*/ 43200 w 73"/>
              <a:gd name="T13" fmla="*/ 12269 h 165"/>
              <a:gd name="T14" fmla="*/ 38504 w 73"/>
              <a:gd name="T15" fmla="*/ 24537 h 165"/>
              <a:gd name="T16" fmla="*/ 48834 w 73"/>
              <a:gd name="T17" fmla="*/ 12269 h 165"/>
              <a:gd name="T18" fmla="*/ 43200 w 73"/>
              <a:gd name="T19" fmla="*/ 30672 h 165"/>
              <a:gd name="T20" fmla="*/ 22539 w 73"/>
              <a:gd name="T21" fmla="*/ 106328 h 165"/>
              <a:gd name="T22" fmla="*/ 22539 w 73"/>
              <a:gd name="T23" fmla="*/ 130866 h 165"/>
              <a:gd name="T24" fmla="*/ 15965 w 73"/>
              <a:gd name="T25" fmla="*/ 130866 h 165"/>
              <a:gd name="T26" fmla="*/ 15965 w 73"/>
              <a:gd name="T27" fmla="*/ 62366 h 16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73" h="165">
                <a:moveTo>
                  <a:pt x="24" y="79"/>
                </a:moveTo>
                <a:lnTo>
                  <a:pt x="0" y="63"/>
                </a:lnTo>
                <a:lnTo>
                  <a:pt x="24" y="47"/>
                </a:lnTo>
                <a:lnTo>
                  <a:pt x="57" y="16"/>
                </a:lnTo>
                <a:lnTo>
                  <a:pt x="57" y="0"/>
                </a:lnTo>
                <a:lnTo>
                  <a:pt x="65" y="0"/>
                </a:lnTo>
                <a:lnTo>
                  <a:pt x="65" y="16"/>
                </a:lnTo>
                <a:lnTo>
                  <a:pt x="57" y="31"/>
                </a:lnTo>
                <a:lnTo>
                  <a:pt x="73" y="16"/>
                </a:lnTo>
                <a:lnTo>
                  <a:pt x="65" y="39"/>
                </a:lnTo>
                <a:lnTo>
                  <a:pt x="33" y="134"/>
                </a:lnTo>
                <a:lnTo>
                  <a:pt x="33" y="165"/>
                </a:lnTo>
                <a:lnTo>
                  <a:pt x="24" y="165"/>
                </a:lnTo>
                <a:lnTo>
                  <a:pt x="24" y="7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4"/>
          <p:cNvSpPr>
            <a:spLocks noChangeAspect="1"/>
          </p:cNvSpPr>
          <p:nvPr/>
        </p:nvSpPr>
        <p:spPr bwMode="auto">
          <a:xfrm>
            <a:off x="4640582" y="6001203"/>
            <a:ext cx="421034" cy="407397"/>
          </a:xfrm>
          <a:custGeom>
            <a:avLst/>
            <a:gdLst>
              <a:gd name="T0" fmla="*/ 143776 w 235"/>
              <a:gd name="T1" fmla="*/ 25488 h 212"/>
              <a:gd name="T2" fmla="*/ 143776 w 235"/>
              <a:gd name="T3" fmla="*/ 49957 h 212"/>
              <a:gd name="T4" fmla="*/ 165970 w 235"/>
              <a:gd name="T5" fmla="*/ 80543 h 212"/>
              <a:gd name="T6" fmla="*/ 143776 w 235"/>
              <a:gd name="T7" fmla="*/ 167203 h 212"/>
              <a:gd name="T8" fmla="*/ 115793 w 235"/>
              <a:gd name="T9" fmla="*/ 154968 h 212"/>
              <a:gd name="T10" fmla="*/ 11579 w 235"/>
              <a:gd name="T11" fmla="*/ 130500 h 212"/>
              <a:gd name="T12" fmla="*/ 11579 w 235"/>
              <a:gd name="T13" fmla="*/ 117246 h 212"/>
              <a:gd name="T14" fmla="*/ 0 w 235"/>
              <a:gd name="T15" fmla="*/ 117246 h 212"/>
              <a:gd name="T16" fmla="*/ 38598 w 235"/>
              <a:gd name="T17" fmla="*/ 68308 h 212"/>
              <a:gd name="T18" fmla="*/ 38598 w 235"/>
              <a:gd name="T19" fmla="*/ 49957 h 212"/>
              <a:gd name="T20" fmla="*/ 55967 w 235"/>
              <a:gd name="T21" fmla="*/ 12234 h 212"/>
              <a:gd name="T22" fmla="*/ 82985 w 235"/>
              <a:gd name="T23" fmla="*/ 0 h 212"/>
              <a:gd name="T24" fmla="*/ 115793 w 235"/>
              <a:gd name="T25" fmla="*/ 12234 h 212"/>
              <a:gd name="T26" fmla="*/ 143776 w 235"/>
              <a:gd name="T27" fmla="*/ 25488 h 2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35" h="212">
                <a:moveTo>
                  <a:pt x="204" y="32"/>
                </a:moveTo>
                <a:lnTo>
                  <a:pt x="204" y="63"/>
                </a:lnTo>
                <a:lnTo>
                  <a:pt x="235" y="102"/>
                </a:lnTo>
                <a:lnTo>
                  <a:pt x="204" y="212"/>
                </a:lnTo>
                <a:lnTo>
                  <a:pt x="164" y="197"/>
                </a:lnTo>
                <a:lnTo>
                  <a:pt x="16" y="166"/>
                </a:lnTo>
                <a:lnTo>
                  <a:pt x="16" y="149"/>
                </a:lnTo>
                <a:lnTo>
                  <a:pt x="0" y="149"/>
                </a:lnTo>
                <a:lnTo>
                  <a:pt x="55" y="87"/>
                </a:lnTo>
                <a:lnTo>
                  <a:pt x="55" y="63"/>
                </a:lnTo>
                <a:lnTo>
                  <a:pt x="79" y="15"/>
                </a:lnTo>
                <a:lnTo>
                  <a:pt x="118" y="0"/>
                </a:lnTo>
                <a:lnTo>
                  <a:pt x="164" y="15"/>
                </a:lnTo>
                <a:lnTo>
                  <a:pt x="204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5"/>
          <p:cNvSpPr>
            <a:spLocks noChangeAspect="1"/>
          </p:cNvSpPr>
          <p:nvPr/>
        </p:nvSpPr>
        <p:spPr bwMode="auto">
          <a:xfrm>
            <a:off x="774709" y="4290738"/>
            <a:ext cx="659524" cy="527219"/>
          </a:xfrm>
          <a:custGeom>
            <a:avLst/>
            <a:gdLst>
              <a:gd name="T0" fmla="*/ 0 w 370"/>
              <a:gd name="T1" fmla="*/ 86993 h 273"/>
              <a:gd name="T2" fmla="*/ 132764 w 370"/>
              <a:gd name="T3" fmla="*/ 56289 h 273"/>
              <a:gd name="T4" fmla="*/ 144309 w 370"/>
              <a:gd name="T5" fmla="*/ 0 h 273"/>
              <a:gd name="T6" fmla="*/ 149119 w 370"/>
              <a:gd name="T7" fmla="*/ 0 h 273"/>
              <a:gd name="T8" fmla="*/ 210691 w 370"/>
              <a:gd name="T9" fmla="*/ 12281 h 273"/>
              <a:gd name="T10" fmla="*/ 210691 w 370"/>
              <a:gd name="T11" fmla="*/ 49125 h 273"/>
              <a:gd name="T12" fmla="*/ 210691 w 370"/>
              <a:gd name="T13" fmla="*/ 131001 h 273"/>
              <a:gd name="T14" fmla="*/ 259756 w 370"/>
              <a:gd name="T15" fmla="*/ 131001 h 273"/>
              <a:gd name="T16" fmla="*/ 249173 w 370"/>
              <a:gd name="T17" fmla="*/ 148399 h 273"/>
              <a:gd name="T18" fmla="*/ 254946 w 370"/>
              <a:gd name="T19" fmla="*/ 161704 h 273"/>
              <a:gd name="T20" fmla="*/ 237629 w 370"/>
              <a:gd name="T21" fmla="*/ 161704 h 273"/>
              <a:gd name="T22" fmla="*/ 193374 w 370"/>
              <a:gd name="T23" fmla="*/ 216970 h 273"/>
              <a:gd name="T24" fmla="*/ 171247 w 370"/>
              <a:gd name="T25" fmla="*/ 199571 h 273"/>
              <a:gd name="T26" fmla="*/ 154892 w 370"/>
              <a:gd name="T27" fmla="*/ 216970 h 273"/>
              <a:gd name="T28" fmla="*/ 17317 w 370"/>
              <a:gd name="T29" fmla="*/ 216970 h 273"/>
              <a:gd name="T30" fmla="*/ 0 w 370"/>
              <a:gd name="T31" fmla="*/ 86993 h 27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70" h="273">
                <a:moveTo>
                  <a:pt x="0" y="110"/>
                </a:moveTo>
                <a:lnTo>
                  <a:pt x="189" y="71"/>
                </a:lnTo>
                <a:lnTo>
                  <a:pt x="205" y="0"/>
                </a:lnTo>
                <a:lnTo>
                  <a:pt x="213" y="0"/>
                </a:lnTo>
                <a:lnTo>
                  <a:pt x="300" y="15"/>
                </a:lnTo>
                <a:lnTo>
                  <a:pt x="300" y="62"/>
                </a:lnTo>
                <a:lnTo>
                  <a:pt x="300" y="165"/>
                </a:lnTo>
                <a:lnTo>
                  <a:pt x="370" y="165"/>
                </a:lnTo>
                <a:lnTo>
                  <a:pt x="355" y="187"/>
                </a:lnTo>
                <a:lnTo>
                  <a:pt x="363" y="203"/>
                </a:lnTo>
                <a:lnTo>
                  <a:pt x="339" y="203"/>
                </a:lnTo>
                <a:lnTo>
                  <a:pt x="276" y="273"/>
                </a:lnTo>
                <a:lnTo>
                  <a:pt x="244" y="251"/>
                </a:lnTo>
                <a:lnTo>
                  <a:pt x="221" y="273"/>
                </a:lnTo>
                <a:lnTo>
                  <a:pt x="24" y="273"/>
                </a:lnTo>
                <a:lnTo>
                  <a:pt x="0" y="11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6"/>
          <p:cNvSpPr>
            <a:spLocks noChangeAspect="1"/>
          </p:cNvSpPr>
          <p:nvPr/>
        </p:nvSpPr>
        <p:spPr bwMode="auto">
          <a:xfrm>
            <a:off x="860094" y="2682119"/>
            <a:ext cx="362149" cy="317530"/>
          </a:xfrm>
          <a:custGeom>
            <a:avLst/>
            <a:gdLst>
              <a:gd name="T0" fmla="*/ 137699 w 204"/>
              <a:gd name="T1" fmla="*/ 0 h 164"/>
              <a:gd name="T2" fmla="*/ 143477 w 204"/>
              <a:gd name="T3" fmla="*/ 12343 h 164"/>
              <a:gd name="T4" fmla="*/ 131922 w 204"/>
              <a:gd name="T5" fmla="*/ 12343 h 164"/>
              <a:gd name="T6" fmla="*/ 116515 w 204"/>
              <a:gd name="T7" fmla="*/ 67889 h 164"/>
              <a:gd name="T8" fmla="*/ 100145 w 204"/>
              <a:gd name="T9" fmla="*/ 67889 h 164"/>
              <a:gd name="T10" fmla="*/ 100145 w 204"/>
              <a:gd name="T11" fmla="*/ 105948 h 164"/>
              <a:gd name="T12" fmla="*/ 66442 w 204"/>
              <a:gd name="T13" fmla="*/ 105948 h 164"/>
              <a:gd name="T14" fmla="*/ 55850 w 204"/>
              <a:gd name="T15" fmla="*/ 131664 h 164"/>
              <a:gd name="T16" fmla="*/ 27925 w 204"/>
              <a:gd name="T17" fmla="*/ 119320 h 164"/>
              <a:gd name="T18" fmla="*/ 27925 w 204"/>
              <a:gd name="T19" fmla="*/ 75089 h 164"/>
              <a:gd name="T20" fmla="*/ 0 w 204"/>
              <a:gd name="T21" fmla="*/ 75089 h 164"/>
              <a:gd name="T22" fmla="*/ 0 w 204"/>
              <a:gd name="T23" fmla="*/ 0 h 164"/>
              <a:gd name="T24" fmla="*/ 137699 w 204"/>
              <a:gd name="T25" fmla="*/ 0 h 16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" h="164">
                <a:moveTo>
                  <a:pt x="196" y="0"/>
                </a:moveTo>
                <a:lnTo>
                  <a:pt x="204" y="15"/>
                </a:lnTo>
                <a:lnTo>
                  <a:pt x="188" y="15"/>
                </a:lnTo>
                <a:lnTo>
                  <a:pt x="165" y="85"/>
                </a:lnTo>
                <a:lnTo>
                  <a:pt x="142" y="85"/>
                </a:lnTo>
                <a:lnTo>
                  <a:pt x="142" y="132"/>
                </a:lnTo>
                <a:lnTo>
                  <a:pt x="95" y="132"/>
                </a:lnTo>
                <a:lnTo>
                  <a:pt x="79" y="164"/>
                </a:lnTo>
                <a:lnTo>
                  <a:pt x="40" y="148"/>
                </a:lnTo>
                <a:lnTo>
                  <a:pt x="40" y="93"/>
                </a:lnTo>
                <a:lnTo>
                  <a:pt x="0" y="93"/>
                </a:lnTo>
                <a:lnTo>
                  <a:pt x="0" y="0"/>
                </a:lnTo>
                <a:lnTo>
                  <a:pt x="196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7"/>
          <p:cNvSpPr>
            <a:spLocks noChangeAspect="1"/>
          </p:cNvSpPr>
          <p:nvPr/>
        </p:nvSpPr>
        <p:spPr bwMode="auto">
          <a:xfrm>
            <a:off x="4449201" y="8020213"/>
            <a:ext cx="656581" cy="988536"/>
          </a:xfrm>
          <a:custGeom>
            <a:avLst/>
            <a:gdLst>
              <a:gd name="T0" fmla="*/ 225246 w 370"/>
              <a:gd name="T1" fmla="*/ 143990 h 510"/>
              <a:gd name="T2" fmla="*/ 220454 w 370"/>
              <a:gd name="T3" fmla="*/ 169702 h 510"/>
              <a:gd name="T4" fmla="*/ 197450 w 370"/>
              <a:gd name="T5" fmla="*/ 162503 h 510"/>
              <a:gd name="T6" fmla="*/ 191699 w 370"/>
              <a:gd name="T7" fmla="*/ 162503 h 510"/>
              <a:gd name="T8" fmla="*/ 197450 w 370"/>
              <a:gd name="T9" fmla="*/ 182044 h 510"/>
              <a:gd name="T10" fmla="*/ 191699 w 370"/>
              <a:gd name="T11" fmla="*/ 182044 h 510"/>
              <a:gd name="T12" fmla="*/ 181155 w 370"/>
              <a:gd name="T13" fmla="*/ 239640 h 510"/>
              <a:gd name="T14" fmla="*/ 203201 w 370"/>
              <a:gd name="T15" fmla="*/ 290036 h 510"/>
              <a:gd name="T16" fmla="*/ 197450 w 370"/>
              <a:gd name="T17" fmla="*/ 340433 h 510"/>
              <a:gd name="T18" fmla="*/ 181155 w 370"/>
              <a:gd name="T19" fmla="*/ 365117 h 510"/>
              <a:gd name="T20" fmla="*/ 181155 w 370"/>
              <a:gd name="T21" fmla="*/ 403171 h 510"/>
              <a:gd name="T22" fmla="*/ 175405 w 370"/>
              <a:gd name="T23" fmla="*/ 409342 h 510"/>
              <a:gd name="T24" fmla="*/ 126521 w 370"/>
              <a:gd name="T25" fmla="*/ 409342 h 510"/>
              <a:gd name="T26" fmla="*/ 110227 w 370"/>
              <a:gd name="T27" fmla="*/ 403171 h 510"/>
              <a:gd name="T28" fmla="*/ 104476 w 370"/>
              <a:gd name="T29" fmla="*/ 365117 h 510"/>
              <a:gd name="T30" fmla="*/ 104476 w 370"/>
              <a:gd name="T31" fmla="*/ 334262 h 510"/>
              <a:gd name="T32" fmla="*/ 88182 w 370"/>
              <a:gd name="T33" fmla="*/ 308549 h 510"/>
              <a:gd name="T34" fmla="*/ 104476 w 370"/>
              <a:gd name="T35" fmla="*/ 290036 h 510"/>
              <a:gd name="T36" fmla="*/ 131314 w 370"/>
              <a:gd name="T37" fmla="*/ 162503 h 510"/>
              <a:gd name="T38" fmla="*/ 0 w 370"/>
              <a:gd name="T39" fmla="*/ 162503 h 510"/>
              <a:gd name="T40" fmla="*/ 0 w 370"/>
              <a:gd name="T41" fmla="*/ 38054 h 510"/>
              <a:gd name="T42" fmla="*/ 137065 w 370"/>
              <a:gd name="T43" fmla="*/ 38054 h 510"/>
              <a:gd name="T44" fmla="*/ 159110 w 370"/>
              <a:gd name="T45" fmla="*/ 38054 h 510"/>
              <a:gd name="T46" fmla="*/ 175405 w 370"/>
              <a:gd name="T47" fmla="*/ 0 h 510"/>
              <a:gd name="T48" fmla="*/ 241541 w 370"/>
              <a:gd name="T49" fmla="*/ 18513 h 510"/>
              <a:gd name="T50" fmla="*/ 247292 w 370"/>
              <a:gd name="T51" fmla="*/ 24684 h 510"/>
              <a:gd name="T52" fmla="*/ 247292 w 370"/>
              <a:gd name="T53" fmla="*/ 50396 h 510"/>
              <a:gd name="T54" fmla="*/ 257835 w 370"/>
              <a:gd name="T55" fmla="*/ 62738 h 510"/>
              <a:gd name="T56" fmla="*/ 247292 w 370"/>
              <a:gd name="T57" fmla="*/ 93593 h 510"/>
              <a:gd name="T58" fmla="*/ 257835 w 370"/>
              <a:gd name="T59" fmla="*/ 93593 h 510"/>
              <a:gd name="T60" fmla="*/ 247292 w 370"/>
              <a:gd name="T61" fmla="*/ 143990 h 510"/>
              <a:gd name="T62" fmla="*/ 225246 w 370"/>
              <a:gd name="T63" fmla="*/ 143990 h 51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70" h="510">
                <a:moveTo>
                  <a:pt x="323" y="180"/>
                </a:moveTo>
                <a:lnTo>
                  <a:pt x="316" y="212"/>
                </a:lnTo>
                <a:lnTo>
                  <a:pt x="284" y="203"/>
                </a:lnTo>
                <a:lnTo>
                  <a:pt x="275" y="203"/>
                </a:lnTo>
                <a:lnTo>
                  <a:pt x="284" y="227"/>
                </a:lnTo>
                <a:lnTo>
                  <a:pt x="275" y="227"/>
                </a:lnTo>
                <a:lnTo>
                  <a:pt x="260" y="298"/>
                </a:lnTo>
                <a:lnTo>
                  <a:pt x="292" y="361"/>
                </a:lnTo>
                <a:lnTo>
                  <a:pt x="284" y="424"/>
                </a:lnTo>
                <a:lnTo>
                  <a:pt x="260" y="455"/>
                </a:lnTo>
                <a:lnTo>
                  <a:pt x="260" y="502"/>
                </a:lnTo>
                <a:lnTo>
                  <a:pt x="252" y="510"/>
                </a:lnTo>
                <a:lnTo>
                  <a:pt x="181" y="510"/>
                </a:lnTo>
                <a:lnTo>
                  <a:pt x="158" y="502"/>
                </a:lnTo>
                <a:lnTo>
                  <a:pt x="150" y="455"/>
                </a:lnTo>
                <a:lnTo>
                  <a:pt x="150" y="416"/>
                </a:lnTo>
                <a:lnTo>
                  <a:pt x="126" y="384"/>
                </a:lnTo>
                <a:lnTo>
                  <a:pt x="150" y="361"/>
                </a:lnTo>
                <a:lnTo>
                  <a:pt x="189" y="203"/>
                </a:lnTo>
                <a:lnTo>
                  <a:pt x="0" y="203"/>
                </a:lnTo>
                <a:lnTo>
                  <a:pt x="0" y="47"/>
                </a:lnTo>
                <a:lnTo>
                  <a:pt x="197" y="47"/>
                </a:lnTo>
                <a:lnTo>
                  <a:pt x="229" y="47"/>
                </a:lnTo>
                <a:lnTo>
                  <a:pt x="252" y="0"/>
                </a:lnTo>
                <a:lnTo>
                  <a:pt x="346" y="23"/>
                </a:lnTo>
                <a:lnTo>
                  <a:pt x="355" y="31"/>
                </a:lnTo>
                <a:lnTo>
                  <a:pt x="355" y="63"/>
                </a:lnTo>
                <a:lnTo>
                  <a:pt x="370" y="78"/>
                </a:lnTo>
                <a:lnTo>
                  <a:pt x="355" y="117"/>
                </a:lnTo>
                <a:lnTo>
                  <a:pt x="370" y="117"/>
                </a:lnTo>
                <a:lnTo>
                  <a:pt x="355" y="180"/>
                </a:lnTo>
                <a:lnTo>
                  <a:pt x="323" y="18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9" name="Freeform 28"/>
          <p:cNvSpPr>
            <a:spLocks noChangeAspect="1"/>
          </p:cNvSpPr>
          <p:nvPr/>
        </p:nvSpPr>
        <p:spPr bwMode="auto">
          <a:xfrm>
            <a:off x="6018517" y="6974762"/>
            <a:ext cx="164881" cy="167752"/>
          </a:xfrm>
          <a:custGeom>
            <a:avLst/>
            <a:gdLst>
              <a:gd name="T0" fmla="*/ 0 w 93"/>
              <a:gd name="T1" fmla="*/ 56472 h 86"/>
              <a:gd name="T2" fmla="*/ 5699 w 93"/>
              <a:gd name="T3" fmla="*/ 37990 h 86"/>
              <a:gd name="T4" fmla="*/ 0 w 93"/>
              <a:gd name="T5" fmla="*/ 18482 h 86"/>
              <a:gd name="T6" fmla="*/ 5699 w 93"/>
              <a:gd name="T7" fmla="*/ 0 h 86"/>
              <a:gd name="T8" fmla="*/ 11398 w 93"/>
              <a:gd name="T9" fmla="*/ 0 h 86"/>
              <a:gd name="T10" fmla="*/ 31343 w 93"/>
              <a:gd name="T11" fmla="*/ 0 h 86"/>
              <a:gd name="T12" fmla="*/ 47490 w 93"/>
              <a:gd name="T13" fmla="*/ 12321 h 86"/>
              <a:gd name="T14" fmla="*/ 47490 w 93"/>
              <a:gd name="T15" fmla="*/ 18482 h 86"/>
              <a:gd name="T16" fmla="*/ 63636 w 93"/>
              <a:gd name="T17" fmla="*/ 18482 h 86"/>
              <a:gd name="T18" fmla="*/ 47490 w 93"/>
              <a:gd name="T19" fmla="*/ 43124 h 86"/>
              <a:gd name="T20" fmla="*/ 20896 w 93"/>
              <a:gd name="T21" fmla="*/ 68793 h 86"/>
              <a:gd name="T22" fmla="*/ 5699 w 93"/>
              <a:gd name="T23" fmla="*/ 56472 h 86"/>
              <a:gd name="T24" fmla="*/ 0 w 93"/>
              <a:gd name="T25" fmla="*/ 56472 h 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3" h="86">
                <a:moveTo>
                  <a:pt x="0" y="70"/>
                </a:moveTo>
                <a:lnTo>
                  <a:pt x="8" y="47"/>
                </a:lnTo>
                <a:lnTo>
                  <a:pt x="0" y="23"/>
                </a:lnTo>
                <a:lnTo>
                  <a:pt x="8" y="0"/>
                </a:lnTo>
                <a:lnTo>
                  <a:pt x="16" y="0"/>
                </a:lnTo>
                <a:lnTo>
                  <a:pt x="46" y="0"/>
                </a:lnTo>
                <a:lnTo>
                  <a:pt x="70" y="16"/>
                </a:lnTo>
                <a:lnTo>
                  <a:pt x="70" y="23"/>
                </a:lnTo>
                <a:lnTo>
                  <a:pt x="93" y="23"/>
                </a:lnTo>
                <a:lnTo>
                  <a:pt x="70" y="54"/>
                </a:lnTo>
                <a:lnTo>
                  <a:pt x="31" y="86"/>
                </a:lnTo>
                <a:lnTo>
                  <a:pt x="8" y="70"/>
                </a:lnTo>
                <a:lnTo>
                  <a:pt x="0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29"/>
          <p:cNvSpPr>
            <a:spLocks noChangeAspect="1"/>
          </p:cNvSpPr>
          <p:nvPr/>
        </p:nvSpPr>
        <p:spPr bwMode="auto">
          <a:xfrm>
            <a:off x="6198118" y="6848949"/>
            <a:ext cx="114829" cy="107840"/>
          </a:xfrm>
          <a:custGeom>
            <a:avLst/>
            <a:gdLst>
              <a:gd name="T0" fmla="*/ 0 w 64"/>
              <a:gd name="T1" fmla="*/ 13395 h 55"/>
              <a:gd name="T2" fmla="*/ 4738 w 64"/>
              <a:gd name="T3" fmla="*/ 0 h 55"/>
              <a:gd name="T4" fmla="*/ 43589 w 64"/>
              <a:gd name="T5" fmla="*/ 19577 h 55"/>
              <a:gd name="T6" fmla="*/ 4738 w 64"/>
              <a:gd name="T7" fmla="*/ 44306 h 55"/>
              <a:gd name="T8" fmla="*/ 16109 w 64"/>
              <a:gd name="T9" fmla="*/ 38124 h 55"/>
              <a:gd name="T10" fmla="*/ 0 w 64"/>
              <a:gd name="T11" fmla="*/ 13395 h 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4" h="55">
                <a:moveTo>
                  <a:pt x="0" y="16"/>
                </a:moveTo>
                <a:lnTo>
                  <a:pt x="7" y="0"/>
                </a:lnTo>
                <a:lnTo>
                  <a:pt x="64" y="24"/>
                </a:lnTo>
                <a:lnTo>
                  <a:pt x="7" y="55"/>
                </a:lnTo>
                <a:lnTo>
                  <a:pt x="23" y="47"/>
                </a:lnTo>
                <a:lnTo>
                  <a:pt x="0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30"/>
          <p:cNvSpPr>
            <a:spLocks noChangeAspect="1"/>
          </p:cNvSpPr>
          <p:nvPr/>
        </p:nvSpPr>
        <p:spPr bwMode="auto">
          <a:xfrm>
            <a:off x="6324724" y="6762076"/>
            <a:ext cx="82441" cy="86872"/>
          </a:xfrm>
          <a:custGeom>
            <a:avLst/>
            <a:gdLst>
              <a:gd name="T0" fmla="*/ 31751 w 48"/>
              <a:gd name="T1" fmla="*/ 0 h 45"/>
              <a:gd name="T2" fmla="*/ 31751 w 48"/>
              <a:gd name="T3" fmla="*/ 5125 h 45"/>
              <a:gd name="T4" fmla="*/ 0 w 48"/>
              <a:gd name="T5" fmla="*/ 35877 h 45"/>
              <a:gd name="T6" fmla="*/ 0 w 48"/>
              <a:gd name="T7" fmla="*/ 5125 h 45"/>
              <a:gd name="T8" fmla="*/ 31751 w 48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" h="45">
                <a:moveTo>
                  <a:pt x="48" y="0"/>
                </a:moveTo>
                <a:lnTo>
                  <a:pt x="48" y="7"/>
                </a:lnTo>
                <a:lnTo>
                  <a:pt x="0" y="45"/>
                </a:lnTo>
                <a:lnTo>
                  <a:pt x="0" y="7"/>
                </a:lnTo>
                <a:lnTo>
                  <a:pt x="48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31"/>
          <p:cNvSpPr>
            <a:spLocks noChangeAspect="1"/>
          </p:cNvSpPr>
          <p:nvPr/>
        </p:nvSpPr>
        <p:spPr bwMode="auto">
          <a:xfrm>
            <a:off x="6183397" y="6672210"/>
            <a:ext cx="129550" cy="164757"/>
          </a:xfrm>
          <a:custGeom>
            <a:avLst/>
            <a:gdLst>
              <a:gd name="T0" fmla="*/ 11646 w 72"/>
              <a:gd name="T1" fmla="*/ 36411 h 86"/>
              <a:gd name="T2" fmla="*/ 0 w 72"/>
              <a:gd name="T3" fmla="*/ 18206 h 86"/>
              <a:gd name="T4" fmla="*/ 6793 w 72"/>
              <a:gd name="T5" fmla="*/ 0 h 86"/>
              <a:gd name="T6" fmla="*/ 28144 w 72"/>
              <a:gd name="T7" fmla="*/ 12137 h 86"/>
              <a:gd name="T8" fmla="*/ 51435 w 72"/>
              <a:gd name="T9" fmla="*/ 24274 h 86"/>
              <a:gd name="T10" fmla="*/ 45612 w 72"/>
              <a:gd name="T11" fmla="*/ 48549 h 86"/>
              <a:gd name="T12" fmla="*/ 28144 w 72"/>
              <a:gd name="T13" fmla="*/ 41469 h 86"/>
              <a:gd name="T14" fmla="*/ 28144 w 72"/>
              <a:gd name="T15" fmla="*/ 60686 h 86"/>
              <a:gd name="T16" fmla="*/ 45612 w 72"/>
              <a:gd name="T17" fmla="*/ 60686 h 86"/>
              <a:gd name="T18" fmla="*/ 28144 w 72"/>
              <a:gd name="T19" fmla="*/ 66754 h 86"/>
              <a:gd name="T20" fmla="*/ 11646 w 72"/>
              <a:gd name="T21" fmla="*/ 60686 h 86"/>
              <a:gd name="T22" fmla="*/ 11646 w 72"/>
              <a:gd name="T23" fmla="*/ 36411 h 8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2" h="86">
                <a:moveTo>
                  <a:pt x="16" y="47"/>
                </a:moveTo>
                <a:lnTo>
                  <a:pt x="0" y="23"/>
                </a:lnTo>
                <a:lnTo>
                  <a:pt x="9" y="0"/>
                </a:lnTo>
                <a:lnTo>
                  <a:pt x="40" y="15"/>
                </a:lnTo>
                <a:lnTo>
                  <a:pt x="72" y="31"/>
                </a:lnTo>
                <a:lnTo>
                  <a:pt x="64" y="63"/>
                </a:lnTo>
                <a:lnTo>
                  <a:pt x="40" y="54"/>
                </a:lnTo>
                <a:lnTo>
                  <a:pt x="40" y="78"/>
                </a:lnTo>
                <a:lnTo>
                  <a:pt x="64" y="78"/>
                </a:lnTo>
                <a:lnTo>
                  <a:pt x="40" y="86"/>
                </a:lnTo>
                <a:lnTo>
                  <a:pt x="16" y="78"/>
                </a:lnTo>
                <a:lnTo>
                  <a:pt x="16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>
            <a:spLocks noChangeAspect="1"/>
          </p:cNvSpPr>
          <p:nvPr/>
        </p:nvSpPr>
        <p:spPr bwMode="auto">
          <a:xfrm>
            <a:off x="6212840" y="6672210"/>
            <a:ext cx="209045" cy="101849"/>
          </a:xfrm>
          <a:custGeom>
            <a:avLst/>
            <a:gdLst>
              <a:gd name="T0" fmla="*/ 44199 w 118"/>
              <a:gd name="T1" fmla="*/ 36703 h 53"/>
              <a:gd name="T2" fmla="*/ 33630 w 118"/>
              <a:gd name="T3" fmla="*/ 18352 h 53"/>
              <a:gd name="T4" fmla="*/ 0 w 118"/>
              <a:gd name="T5" fmla="*/ 0 h 53"/>
              <a:gd name="T6" fmla="*/ 60533 w 118"/>
              <a:gd name="T7" fmla="*/ 23449 h 53"/>
              <a:gd name="T8" fmla="*/ 82633 w 118"/>
              <a:gd name="T9" fmla="*/ 23449 h 53"/>
              <a:gd name="T10" fmla="*/ 76868 w 118"/>
              <a:gd name="T11" fmla="*/ 41801 h 53"/>
              <a:gd name="T12" fmla="*/ 76868 w 118"/>
              <a:gd name="T13" fmla="*/ 36703 h 53"/>
              <a:gd name="T14" fmla="*/ 44199 w 118"/>
              <a:gd name="T15" fmla="*/ 36703 h 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8" h="53">
                <a:moveTo>
                  <a:pt x="63" y="46"/>
                </a:moveTo>
                <a:lnTo>
                  <a:pt x="48" y="23"/>
                </a:lnTo>
                <a:lnTo>
                  <a:pt x="0" y="0"/>
                </a:lnTo>
                <a:lnTo>
                  <a:pt x="87" y="30"/>
                </a:lnTo>
                <a:lnTo>
                  <a:pt x="118" y="30"/>
                </a:lnTo>
                <a:lnTo>
                  <a:pt x="110" y="53"/>
                </a:lnTo>
                <a:lnTo>
                  <a:pt x="110" y="46"/>
                </a:lnTo>
                <a:lnTo>
                  <a:pt x="63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3"/>
          <p:cNvSpPr>
            <a:spLocks noChangeAspect="1"/>
          </p:cNvSpPr>
          <p:nvPr/>
        </p:nvSpPr>
        <p:spPr bwMode="auto">
          <a:xfrm>
            <a:off x="5750583" y="6444547"/>
            <a:ext cx="491700" cy="512242"/>
          </a:xfrm>
          <a:custGeom>
            <a:avLst/>
            <a:gdLst>
              <a:gd name="T0" fmla="*/ 110016 w 277"/>
              <a:gd name="T1" fmla="*/ 37022 h 264"/>
              <a:gd name="T2" fmla="*/ 110016 w 277"/>
              <a:gd name="T3" fmla="*/ 43192 h 264"/>
              <a:gd name="T4" fmla="*/ 115756 w 277"/>
              <a:gd name="T5" fmla="*/ 12341 h 264"/>
              <a:gd name="T6" fmla="*/ 132019 w 277"/>
              <a:gd name="T7" fmla="*/ 37022 h 264"/>
              <a:gd name="T8" fmla="*/ 126279 w 277"/>
              <a:gd name="T9" fmla="*/ 37022 h 264"/>
              <a:gd name="T10" fmla="*/ 126279 w 277"/>
              <a:gd name="T11" fmla="*/ 43192 h 264"/>
              <a:gd name="T12" fmla="*/ 126279 w 277"/>
              <a:gd name="T13" fmla="*/ 56561 h 264"/>
              <a:gd name="T14" fmla="*/ 110016 w 277"/>
              <a:gd name="T15" fmla="*/ 43192 h 264"/>
              <a:gd name="T16" fmla="*/ 110016 w 277"/>
              <a:gd name="T17" fmla="*/ 37022 h 264"/>
              <a:gd name="T18" fmla="*/ 126279 w 277"/>
              <a:gd name="T19" fmla="*/ 68901 h 264"/>
              <a:gd name="T20" fmla="*/ 154022 w 277"/>
              <a:gd name="T21" fmla="*/ 86384 h 264"/>
              <a:gd name="T22" fmla="*/ 180808 w 277"/>
              <a:gd name="T23" fmla="*/ 86384 h 264"/>
              <a:gd name="T24" fmla="*/ 159762 w 277"/>
              <a:gd name="T25" fmla="*/ 112093 h 264"/>
              <a:gd name="T26" fmla="*/ 176025 w 277"/>
              <a:gd name="T27" fmla="*/ 136774 h 264"/>
              <a:gd name="T28" fmla="*/ 180808 w 277"/>
              <a:gd name="T29" fmla="*/ 155285 h 264"/>
              <a:gd name="T30" fmla="*/ 192288 w 277"/>
              <a:gd name="T31" fmla="*/ 167626 h 264"/>
              <a:gd name="T32" fmla="*/ 170285 w 277"/>
              <a:gd name="T33" fmla="*/ 167626 h 264"/>
              <a:gd name="T34" fmla="*/ 170285 w 277"/>
              <a:gd name="T35" fmla="*/ 187165 h 264"/>
              <a:gd name="T36" fmla="*/ 154022 w 277"/>
              <a:gd name="T37" fmla="*/ 205676 h 264"/>
              <a:gd name="T38" fmla="*/ 137759 w 277"/>
              <a:gd name="T39" fmla="*/ 167626 h 264"/>
              <a:gd name="T40" fmla="*/ 132019 w 277"/>
              <a:gd name="T41" fmla="*/ 167626 h 264"/>
              <a:gd name="T42" fmla="*/ 137759 w 277"/>
              <a:gd name="T43" fmla="*/ 187165 h 264"/>
              <a:gd name="T44" fmla="*/ 132019 w 277"/>
              <a:gd name="T45" fmla="*/ 187165 h 264"/>
              <a:gd name="T46" fmla="*/ 126279 w 277"/>
              <a:gd name="T47" fmla="*/ 167626 h 264"/>
              <a:gd name="T48" fmla="*/ 115756 w 277"/>
              <a:gd name="T49" fmla="*/ 180995 h 264"/>
              <a:gd name="T50" fmla="*/ 104276 w 277"/>
              <a:gd name="T51" fmla="*/ 162484 h 264"/>
              <a:gd name="T52" fmla="*/ 104276 w 277"/>
              <a:gd name="T53" fmla="*/ 167626 h 264"/>
              <a:gd name="T54" fmla="*/ 126279 w 277"/>
              <a:gd name="T55" fmla="*/ 180995 h 264"/>
              <a:gd name="T56" fmla="*/ 126279 w 277"/>
              <a:gd name="T57" fmla="*/ 187165 h 264"/>
              <a:gd name="T58" fmla="*/ 110016 w 277"/>
              <a:gd name="T59" fmla="*/ 187165 h 264"/>
              <a:gd name="T60" fmla="*/ 115756 w 277"/>
              <a:gd name="T61" fmla="*/ 192307 h 264"/>
              <a:gd name="T62" fmla="*/ 137759 w 277"/>
              <a:gd name="T63" fmla="*/ 192307 h 264"/>
              <a:gd name="T64" fmla="*/ 137759 w 277"/>
              <a:gd name="T65" fmla="*/ 211846 h 264"/>
              <a:gd name="T66" fmla="*/ 115756 w 277"/>
              <a:gd name="T67" fmla="*/ 205676 h 264"/>
              <a:gd name="T68" fmla="*/ 104276 w 277"/>
              <a:gd name="T69" fmla="*/ 187165 h 264"/>
              <a:gd name="T70" fmla="*/ 93752 w 277"/>
              <a:gd name="T71" fmla="*/ 187165 h 264"/>
              <a:gd name="T72" fmla="*/ 88012 w 277"/>
              <a:gd name="T73" fmla="*/ 167626 h 264"/>
              <a:gd name="T74" fmla="*/ 71749 w 277"/>
              <a:gd name="T75" fmla="*/ 192307 h 264"/>
              <a:gd name="T76" fmla="*/ 71749 w 277"/>
              <a:gd name="T77" fmla="*/ 180995 h 264"/>
              <a:gd name="T78" fmla="*/ 54529 w 277"/>
              <a:gd name="T79" fmla="*/ 187165 h 264"/>
              <a:gd name="T80" fmla="*/ 66009 w 277"/>
              <a:gd name="T81" fmla="*/ 167626 h 264"/>
              <a:gd name="T82" fmla="*/ 49746 w 277"/>
              <a:gd name="T83" fmla="*/ 162484 h 264"/>
              <a:gd name="T84" fmla="*/ 49746 w 277"/>
              <a:gd name="T85" fmla="*/ 142945 h 264"/>
              <a:gd name="T86" fmla="*/ 5740 w 277"/>
              <a:gd name="T87" fmla="*/ 104895 h 264"/>
              <a:gd name="T88" fmla="*/ 0 w 277"/>
              <a:gd name="T89" fmla="*/ 68901 h 264"/>
              <a:gd name="T90" fmla="*/ 93752 w 277"/>
              <a:gd name="T91" fmla="*/ 0 h 264"/>
              <a:gd name="T92" fmla="*/ 110016 w 277"/>
              <a:gd name="T93" fmla="*/ 0 h 264"/>
              <a:gd name="T94" fmla="*/ 110016 w 277"/>
              <a:gd name="T95" fmla="*/ 37022 h 26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77" h="264">
                <a:moveTo>
                  <a:pt x="158" y="46"/>
                </a:moveTo>
                <a:lnTo>
                  <a:pt x="158" y="54"/>
                </a:lnTo>
                <a:lnTo>
                  <a:pt x="167" y="15"/>
                </a:lnTo>
                <a:lnTo>
                  <a:pt x="190" y="46"/>
                </a:lnTo>
                <a:lnTo>
                  <a:pt x="182" y="46"/>
                </a:lnTo>
                <a:lnTo>
                  <a:pt x="182" y="54"/>
                </a:lnTo>
                <a:lnTo>
                  <a:pt x="182" y="70"/>
                </a:lnTo>
                <a:lnTo>
                  <a:pt x="158" y="54"/>
                </a:lnTo>
                <a:lnTo>
                  <a:pt x="158" y="46"/>
                </a:lnTo>
                <a:lnTo>
                  <a:pt x="182" y="86"/>
                </a:lnTo>
                <a:lnTo>
                  <a:pt x="222" y="108"/>
                </a:lnTo>
                <a:lnTo>
                  <a:pt x="261" y="108"/>
                </a:lnTo>
                <a:lnTo>
                  <a:pt x="230" y="140"/>
                </a:lnTo>
                <a:lnTo>
                  <a:pt x="254" y="170"/>
                </a:lnTo>
                <a:lnTo>
                  <a:pt x="261" y="194"/>
                </a:lnTo>
                <a:lnTo>
                  <a:pt x="277" y="209"/>
                </a:lnTo>
                <a:lnTo>
                  <a:pt x="245" y="209"/>
                </a:lnTo>
                <a:lnTo>
                  <a:pt x="245" y="233"/>
                </a:lnTo>
                <a:lnTo>
                  <a:pt x="222" y="256"/>
                </a:lnTo>
                <a:lnTo>
                  <a:pt x="198" y="209"/>
                </a:lnTo>
                <a:lnTo>
                  <a:pt x="190" y="209"/>
                </a:lnTo>
                <a:lnTo>
                  <a:pt x="198" y="233"/>
                </a:lnTo>
                <a:lnTo>
                  <a:pt x="190" y="233"/>
                </a:lnTo>
                <a:lnTo>
                  <a:pt x="182" y="209"/>
                </a:lnTo>
                <a:lnTo>
                  <a:pt x="167" y="225"/>
                </a:lnTo>
                <a:lnTo>
                  <a:pt x="150" y="202"/>
                </a:lnTo>
                <a:lnTo>
                  <a:pt x="150" y="209"/>
                </a:lnTo>
                <a:lnTo>
                  <a:pt x="182" y="225"/>
                </a:lnTo>
                <a:lnTo>
                  <a:pt x="182" y="233"/>
                </a:lnTo>
                <a:lnTo>
                  <a:pt x="158" y="233"/>
                </a:lnTo>
                <a:lnTo>
                  <a:pt x="167" y="240"/>
                </a:lnTo>
                <a:lnTo>
                  <a:pt x="198" y="240"/>
                </a:lnTo>
                <a:lnTo>
                  <a:pt x="198" y="264"/>
                </a:lnTo>
                <a:lnTo>
                  <a:pt x="167" y="256"/>
                </a:lnTo>
                <a:lnTo>
                  <a:pt x="150" y="233"/>
                </a:lnTo>
                <a:lnTo>
                  <a:pt x="135" y="233"/>
                </a:lnTo>
                <a:lnTo>
                  <a:pt x="127" y="209"/>
                </a:lnTo>
                <a:lnTo>
                  <a:pt x="104" y="240"/>
                </a:lnTo>
                <a:lnTo>
                  <a:pt x="104" y="225"/>
                </a:lnTo>
                <a:lnTo>
                  <a:pt x="79" y="233"/>
                </a:lnTo>
                <a:lnTo>
                  <a:pt x="95" y="209"/>
                </a:lnTo>
                <a:lnTo>
                  <a:pt x="72" y="202"/>
                </a:lnTo>
                <a:lnTo>
                  <a:pt x="72" y="178"/>
                </a:lnTo>
                <a:lnTo>
                  <a:pt x="8" y="131"/>
                </a:lnTo>
                <a:lnTo>
                  <a:pt x="0" y="86"/>
                </a:lnTo>
                <a:lnTo>
                  <a:pt x="135" y="0"/>
                </a:lnTo>
                <a:lnTo>
                  <a:pt x="158" y="0"/>
                </a:lnTo>
                <a:lnTo>
                  <a:pt x="158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34"/>
          <p:cNvSpPr>
            <a:spLocks noChangeAspect="1"/>
          </p:cNvSpPr>
          <p:nvPr/>
        </p:nvSpPr>
        <p:spPr bwMode="auto">
          <a:xfrm>
            <a:off x="6030293" y="6471508"/>
            <a:ext cx="55941" cy="107840"/>
          </a:xfrm>
          <a:custGeom>
            <a:avLst/>
            <a:gdLst>
              <a:gd name="T0" fmla="*/ 5513 w 33"/>
              <a:gd name="T1" fmla="*/ 0 h 55"/>
              <a:gd name="T2" fmla="*/ 21134 w 33"/>
              <a:gd name="T3" fmla="*/ 24729 h 55"/>
              <a:gd name="T4" fmla="*/ 15621 w 33"/>
              <a:gd name="T5" fmla="*/ 24729 h 55"/>
              <a:gd name="T6" fmla="*/ 15621 w 33"/>
              <a:gd name="T7" fmla="*/ 30911 h 55"/>
              <a:gd name="T8" fmla="*/ 15621 w 33"/>
              <a:gd name="T9" fmla="*/ 44306 h 55"/>
              <a:gd name="T10" fmla="*/ 0 w 33"/>
              <a:gd name="T11" fmla="*/ 30911 h 55"/>
              <a:gd name="T12" fmla="*/ 5513 w 33"/>
              <a:gd name="T13" fmla="*/ 0 h 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3" h="55">
                <a:moveTo>
                  <a:pt x="9" y="0"/>
                </a:moveTo>
                <a:lnTo>
                  <a:pt x="33" y="31"/>
                </a:lnTo>
                <a:lnTo>
                  <a:pt x="25" y="31"/>
                </a:lnTo>
                <a:lnTo>
                  <a:pt x="25" y="39"/>
                </a:lnTo>
                <a:lnTo>
                  <a:pt x="25" y="55"/>
                </a:lnTo>
                <a:lnTo>
                  <a:pt x="0" y="39"/>
                </a:lnTo>
                <a:lnTo>
                  <a:pt x="9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35"/>
          <p:cNvSpPr>
            <a:spLocks noChangeAspect="1"/>
          </p:cNvSpPr>
          <p:nvPr/>
        </p:nvSpPr>
        <p:spPr bwMode="auto">
          <a:xfrm>
            <a:off x="5750583" y="6444547"/>
            <a:ext cx="491700" cy="512242"/>
          </a:xfrm>
          <a:custGeom>
            <a:avLst/>
            <a:gdLst>
              <a:gd name="T0" fmla="*/ 110016 w 277"/>
              <a:gd name="T1" fmla="*/ 37022 h 264"/>
              <a:gd name="T2" fmla="*/ 126279 w 277"/>
              <a:gd name="T3" fmla="*/ 68901 h 264"/>
              <a:gd name="T4" fmla="*/ 154022 w 277"/>
              <a:gd name="T5" fmla="*/ 86384 h 264"/>
              <a:gd name="T6" fmla="*/ 180808 w 277"/>
              <a:gd name="T7" fmla="*/ 86384 h 264"/>
              <a:gd name="T8" fmla="*/ 159762 w 277"/>
              <a:gd name="T9" fmla="*/ 112093 h 264"/>
              <a:gd name="T10" fmla="*/ 176025 w 277"/>
              <a:gd name="T11" fmla="*/ 136774 h 264"/>
              <a:gd name="T12" fmla="*/ 180808 w 277"/>
              <a:gd name="T13" fmla="*/ 155285 h 264"/>
              <a:gd name="T14" fmla="*/ 192288 w 277"/>
              <a:gd name="T15" fmla="*/ 167626 h 264"/>
              <a:gd name="T16" fmla="*/ 170285 w 277"/>
              <a:gd name="T17" fmla="*/ 167626 h 264"/>
              <a:gd name="T18" fmla="*/ 170285 w 277"/>
              <a:gd name="T19" fmla="*/ 187165 h 264"/>
              <a:gd name="T20" fmla="*/ 154022 w 277"/>
              <a:gd name="T21" fmla="*/ 205676 h 264"/>
              <a:gd name="T22" fmla="*/ 137759 w 277"/>
              <a:gd name="T23" fmla="*/ 167626 h 264"/>
              <a:gd name="T24" fmla="*/ 132019 w 277"/>
              <a:gd name="T25" fmla="*/ 167626 h 264"/>
              <a:gd name="T26" fmla="*/ 137759 w 277"/>
              <a:gd name="T27" fmla="*/ 187165 h 264"/>
              <a:gd name="T28" fmla="*/ 132019 w 277"/>
              <a:gd name="T29" fmla="*/ 187165 h 264"/>
              <a:gd name="T30" fmla="*/ 126279 w 277"/>
              <a:gd name="T31" fmla="*/ 167626 h 264"/>
              <a:gd name="T32" fmla="*/ 115756 w 277"/>
              <a:gd name="T33" fmla="*/ 180995 h 264"/>
              <a:gd name="T34" fmla="*/ 104276 w 277"/>
              <a:gd name="T35" fmla="*/ 162484 h 264"/>
              <a:gd name="T36" fmla="*/ 104276 w 277"/>
              <a:gd name="T37" fmla="*/ 167626 h 264"/>
              <a:gd name="T38" fmla="*/ 126279 w 277"/>
              <a:gd name="T39" fmla="*/ 180995 h 264"/>
              <a:gd name="T40" fmla="*/ 126279 w 277"/>
              <a:gd name="T41" fmla="*/ 187165 h 264"/>
              <a:gd name="T42" fmla="*/ 110016 w 277"/>
              <a:gd name="T43" fmla="*/ 187165 h 264"/>
              <a:gd name="T44" fmla="*/ 115756 w 277"/>
              <a:gd name="T45" fmla="*/ 192307 h 264"/>
              <a:gd name="T46" fmla="*/ 137759 w 277"/>
              <a:gd name="T47" fmla="*/ 192307 h 264"/>
              <a:gd name="T48" fmla="*/ 137759 w 277"/>
              <a:gd name="T49" fmla="*/ 211846 h 264"/>
              <a:gd name="T50" fmla="*/ 115756 w 277"/>
              <a:gd name="T51" fmla="*/ 205676 h 264"/>
              <a:gd name="T52" fmla="*/ 104276 w 277"/>
              <a:gd name="T53" fmla="*/ 187165 h 264"/>
              <a:gd name="T54" fmla="*/ 93752 w 277"/>
              <a:gd name="T55" fmla="*/ 187165 h 264"/>
              <a:gd name="T56" fmla="*/ 88012 w 277"/>
              <a:gd name="T57" fmla="*/ 167626 h 264"/>
              <a:gd name="T58" fmla="*/ 71749 w 277"/>
              <a:gd name="T59" fmla="*/ 192307 h 264"/>
              <a:gd name="T60" fmla="*/ 71749 w 277"/>
              <a:gd name="T61" fmla="*/ 180995 h 264"/>
              <a:gd name="T62" fmla="*/ 54529 w 277"/>
              <a:gd name="T63" fmla="*/ 187165 h 264"/>
              <a:gd name="T64" fmla="*/ 66009 w 277"/>
              <a:gd name="T65" fmla="*/ 167626 h 264"/>
              <a:gd name="T66" fmla="*/ 49746 w 277"/>
              <a:gd name="T67" fmla="*/ 162484 h 264"/>
              <a:gd name="T68" fmla="*/ 49746 w 277"/>
              <a:gd name="T69" fmla="*/ 142945 h 264"/>
              <a:gd name="T70" fmla="*/ 5740 w 277"/>
              <a:gd name="T71" fmla="*/ 104895 h 264"/>
              <a:gd name="T72" fmla="*/ 0 w 277"/>
              <a:gd name="T73" fmla="*/ 68901 h 264"/>
              <a:gd name="T74" fmla="*/ 93752 w 277"/>
              <a:gd name="T75" fmla="*/ 0 h 264"/>
              <a:gd name="T76" fmla="*/ 110016 w 277"/>
              <a:gd name="T77" fmla="*/ 0 h 264"/>
              <a:gd name="T78" fmla="*/ 110016 w 277"/>
              <a:gd name="T79" fmla="*/ 37022 h 26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77" h="264">
                <a:moveTo>
                  <a:pt x="158" y="46"/>
                </a:moveTo>
                <a:lnTo>
                  <a:pt x="182" y="86"/>
                </a:lnTo>
                <a:lnTo>
                  <a:pt x="222" y="108"/>
                </a:lnTo>
                <a:lnTo>
                  <a:pt x="261" y="108"/>
                </a:lnTo>
                <a:lnTo>
                  <a:pt x="230" y="140"/>
                </a:lnTo>
                <a:lnTo>
                  <a:pt x="254" y="170"/>
                </a:lnTo>
                <a:lnTo>
                  <a:pt x="261" y="194"/>
                </a:lnTo>
                <a:lnTo>
                  <a:pt x="277" y="209"/>
                </a:lnTo>
                <a:lnTo>
                  <a:pt x="245" y="209"/>
                </a:lnTo>
                <a:lnTo>
                  <a:pt x="245" y="233"/>
                </a:lnTo>
                <a:lnTo>
                  <a:pt x="222" y="256"/>
                </a:lnTo>
                <a:lnTo>
                  <a:pt x="198" y="209"/>
                </a:lnTo>
                <a:lnTo>
                  <a:pt x="190" y="209"/>
                </a:lnTo>
                <a:lnTo>
                  <a:pt x="198" y="233"/>
                </a:lnTo>
                <a:lnTo>
                  <a:pt x="190" y="233"/>
                </a:lnTo>
                <a:lnTo>
                  <a:pt x="182" y="209"/>
                </a:lnTo>
                <a:lnTo>
                  <a:pt x="167" y="225"/>
                </a:lnTo>
                <a:lnTo>
                  <a:pt x="150" y="202"/>
                </a:lnTo>
                <a:lnTo>
                  <a:pt x="150" y="209"/>
                </a:lnTo>
                <a:lnTo>
                  <a:pt x="182" y="225"/>
                </a:lnTo>
                <a:lnTo>
                  <a:pt x="182" y="233"/>
                </a:lnTo>
                <a:lnTo>
                  <a:pt x="158" y="233"/>
                </a:lnTo>
                <a:lnTo>
                  <a:pt x="167" y="240"/>
                </a:lnTo>
                <a:lnTo>
                  <a:pt x="198" y="240"/>
                </a:lnTo>
                <a:lnTo>
                  <a:pt x="198" y="264"/>
                </a:lnTo>
                <a:lnTo>
                  <a:pt x="167" y="256"/>
                </a:lnTo>
                <a:lnTo>
                  <a:pt x="150" y="233"/>
                </a:lnTo>
                <a:lnTo>
                  <a:pt x="135" y="233"/>
                </a:lnTo>
                <a:lnTo>
                  <a:pt x="127" y="209"/>
                </a:lnTo>
                <a:lnTo>
                  <a:pt x="104" y="240"/>
                </a:lnTo>
                <a:lnTo>
                  <a:pt x="104" y="225"/>
                </a:lnTo>
                <a:lnTo>
                  <a:pt x="79" y="233"/>
                </a:lnTo>
                <a:lnTo>
                  <a:pt x="95" y="209"/>
                </a:lnTo>
                <a:lnTo>
                  <a:pt x="72" y="202"/>
                </a:lnTo>
                <a:lnTo>
                  <a:pt x="72" y="178"/>
                </a:lnTo>
                <a:lnTo>
                  <a:pt x="8" y="131"/>
                </a:lnTo>
                <a:lnTo>
                  <a:pt x="0" y="86"/>
                </a:lnTo>
                <a:lnTo>
                  <a:pt x="135" y="0"/>
                </a:lnTo>
                <a:lnTo>
                  <a:pt x="158" y="0"/>
                </a:lnTo>
                <a:lnTo>
                  <a:pt x="158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6"/>
          <p:cNvSpPr>
            <a:spLocks noChangeAspect="1"/>
          </p:cNvSpPr>
          <p:nvPr/>
        </p:nvSpPr>
        <p:spPr bwMode="auto">
          <a:xfrm>
            <a:off x="1192799" y="6034155"/>
            <a:ext cx="447534" cy="410391"/>
          </a:xfrm>
          <a:custGeom>
            <a:avLst/>
            <a:gdLst>
              <a:gd name="T0" fmla="*/ 44281 w 252"/>
              <a:gd name="T1" fmla="*/ 163094 h 212"/>
              <a:gd name="T2" fmla="*/ 38505 w 252"/>
              <a:gd name="T3" fmla="*/ 156939 h 212"/>
              <a:gd name="T4" fmla="*/ 61608 w 252"/>
              <a:gd name="T5" fmla="*/ 156939 h 212"/>
              <a:gd name="T6" fmla="*/ 0 w 252"/>
              <a:gd name="T7" fmla="*/ 120012 h 212"/>
              <a:gd name="T8" fmla="*/ 11551 w 252"/>
              <a:gd name="T9" fmla="*/ 88214 h 212"/>
              <a:gd name="T10" fmla="*/ 61608 w 252"/>
              <a:gd name="T11" fmla="*/ 68725 h 212"/>
              <a:gd name="T12" fmla="*/ 110702 w 252"/>
              <a:gd name="T13" fmla="*/ 62570 h 212"/>
              <a:gd name="T14" fmla="*/ 132842 w 252"/>
              <a:gd name="T15" fmla="*/ 19489 h 212"/>
              <a:gd name="T16" fmla="*/ 150169 w 252"/>
              <a:gd name="T17" fmla="*/ 13335 h 212"/>
              <a:gd name="T18" fmla="*/ 177123 w 252"/>
              <a:gd name="T19" fmla="*/ 0 h 212"/>
              <a:gd name="T20" fmla="*/ 177123 w 252"/>
              <a:gd name="T21" fmla="*/ 19489 h 212"/>
              <a:gd name="T22" fmla="*/ 172310 w 252"/>
              <a:gd name="T23" fmla="*/ 19489 h 212"/>
              <a:gd name="T24" fmla="*/ 172310 w 252"/>
              <a:gd name="T25" fmla="*/ 169248 h 212"/>
              <a:gd name="T26" fmla="*/ 38505 w 252"/>
              <a:gd name="T27" fmla="*/ 169248 h 212"/>
              <a:gd name="T28" fmla="*/ 44281 w 252"/>
              <a:gd name="T29" fmla="*/ 163094 h 2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52" h="212">
                <a:moveTo>
                  <a:pt x="63" y="204"/>
                </a:moveTo>
                <a:lnTo>
                  <a:pt x="55" y="196"/>
                </a:lnTo>
                <a:lnTo>
                  <a:pt x="87" y="196"/>
                </a:lnTo>
                <a:lnTo>
                  <a:pt x="0" y="150"/>
                </a:lnTo>
                <a:lnTo>
                  <a:pt x="16" y="110"/>
                </a:lnTo>
                <a:lnTo>
                  <a:pt x="87" y="86"/>
                </a:lnTo>
                <a:lnTo>
                  <a:pt x="157" y="79"/>
                </a:lnTo>
                <a:lnTo>
                  <a:pt x="189" y="24"/>
                </a:lnTo>
                <a:lnTo>
                  <a:pt x="213" y="17"/>
                </a:lnTo>
                <a:lnTo>
                  <a:pt x="252" y="0"/>
                </a:lnTo>
                <a:lnTo>
                  <a:pt x="252" y="24"/>
                </a:lnTo>
                <a:lnTo>
                  <a:pt x="245" y="24"/>
                </a:lnTo>
                <a:lnTo>
                  <a:pt x="245" y="212"/>
                </a:lnTo>
                <a:lnTo>
                  <a:pt x="55" y="212"/>
                </a:lnTo>
                <a:lnTo>
                  <a:pt x="63" y="20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7"/>
          <p:cNvSpPr>
            <a:spLocks noChangeAspect="1"/>
          </p:cNvSpPr>
          <p:nvPr/>
        </p:nvSpPr>
        <p:spPr bwMode="auto">
          <a:xfrm>
            <a:off x="533275" y="3245285"/>
            <a:ext cx="521143" cy="407397"/>
          </a:xfrm>
          <a:custGeom>
            <a:avLst/>
            <a:gdLst>
              <a:gd name="T0" fmla="*/ 0 w 291"/>
              <a:gd name="T1" fmla="*/ 0 h 211"/>
              <a:gd name="T2" fmla="*/ 205544 w 291"/>
              <a:gd name="T3" fmla="*/ 0 h 211"/>
              <a:gd name="T4" fmla="*/ 172734 w 291"/>
              <a:gd name="T5" fmla="*/ 80924 h 211"/>
              <a:gd name="T6" fmla="*/ 94570 w 291"/>
              <a:gd name="T7" fmla="*/ 117801 h 211"/>
              <a:gd name="T8" fmla="*/ 67550 w 291"/>
              <a:gd name="T9" fmla="*/ 167995 h 211"/>
              <a:gd name="T10" fmla="*/ 27985 w 291"/>
              <a:gd name="T11" fmla="*/ 167995 h 211"/>
              <a:gd name="T12" fmla="*/ 0 w 291"/>
              <a:gd name="T13" fmla="*/ 0 h 2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1" h="211">
                <a:moveTo>
                  <a:pt x="0" y="0"/>
                </a:moveTo>
                <a:lnTo>
                  <a:pt x="291" y="0"/>
                </a:lnTo>
                <a:lnTo>
                  <a:pt x="245" y="101"/>
                </a:lnTo>
                <a:lnTo>
                  <a:pt x="134" y="148"/>
                </a:lnTo>
                <a:lnTo>
                  <a:pt x="95" y="211"/>
                </a:lnTo>
                <a:lnTo>
                  <a:pt x="39" y="211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8"/>
          <p:cNvSpPr>
            <a:spLocks noChangeAspect="1"/>
          </p:cNvSpPr>
          <p:nvPr/>
        </p:nvSpPr>
        <p:spPr bwMode="auto">
          <a:xfrm>
            <a:off x="1634445" y="3469953"/>
            <a:ext cx="500531" cy="467308"/>
          </a:xfrm>
          <a:custGeom>
            <a:avLst/>
            <a:gdLst>
              <a:gd name="T0" fmla="*/ 0 w 283"/>
              <a:gd name="T1" fmla="*/ 37882 h 242"/>
              <a:gd name="T2" fmla="*/ 4775 w 283"/>
              <a:gd name="T3" fmla="*/ 30715 h 242"/>
              <a:gd name="T4" fmla="*/ 0 w 283"/>
              <a:gd name="T5" fmla="*/ 30715 h 242"/>
              <a:gd name="T6" fmla="*/ 0 w 283"/>
              <a:gd name="T7" fmla="*/ 0 h 242"/>
              <a:gd name="T8" fmla="*/ 38200 w 283"/>
              <a:gd name="T9" fmla="*/ 0 h 242"/>
              <a:gd name="T10" fmla="*/ 38200 w 283"/>
              <a:gd name="T11" fmla="*/ 12286 h 242"/>
              <a:gd name="T12" fmla="*/ 195776 w 283"/>
              <a:gd name="T13" fmla="*/ 12286 h 242"/>
              <a:gd name="T14" fmla="*/ 195776 w 283"/>
              <a:gd name="T15" fmla="*/ 49144 h 242"/>
              <a:gd name="T16" fmla="*/ 195776 w 283"/>
              <a:gd name="T17" fmla="*/ 130028 h 242"/>
              <a:gd name="T18" fmla="*/ 147071 w 283"/>
              <a:gd name="T19" fmla="*/ 130028 h 242"/>
              <a:gd name="T20" fmla="*/ 135611 w 283"/>
              <a:gd name="T21" fmla="*/ 167910 h 242"/>
              <a:gd name="T22" fmla="*/ 114601 w 283"/>
              <a:gd name="T23" fmla="*/ 174053 h 242"/>
              <a:gd name="T24" fmla="*/ 114601 w 283"/>
              <a:gd name="T25" fmla="*/ 192482 h 242"/>
              <a:gd name="T26" fmla="*/ 10505 w 283"/>
              <a:gd name="T27" fmla="*/ 180196 h 242"/>
              <a:gd name="T28" fmla="*/ 0 w 283"/>
              <a:gd name="T29" fmla="*/ 192482 h 242"/>
              <a:gd name="T30" fmla="*/ 0 w 283"/>
              <a:gd name="T31" fmla="*/ 37882 h 24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3" h="242">
                <a:moveTo>
                  <a:pt x="0" y="47"/>
                </a:moveTo>
                <a:lnTo>
                  <a:pt x="7" y="39"/>
                </a:lnTo>
                <a:lnTo>
                  <a:pt x="0" y="39"/>
                </a:lnTo>
                <a:lnTo>
                  <a:pt x="0" y="0"/>
                </a:lnTo>
                <a:lnTo>
                  <a:pt x="55" y="0"/>
                </a:lnTo>
                <a:lnTo>
                  <a:pt x="55" y="16"/>
                </a:lnTo>
                <a:lnTo>
                  <a:pt x="283" y="16"/>
                </a:lnTo>
                <a:lnTo>
                  <a:pt x="283" y="62"/>
                </a:lnTo>
                <a:lnTo>
                  <a:pt x="283" y="164"/>
                </a:lnTo>
                <a:lnTo>
                  <a:pt x="212" y="164"/>
                </a:lnTo>
                <a:lnTo>
                  <a:pt x="196" y="211"/>
                </a:lnTo>
                <a:lnTo>
                  <a:pt x="165" y="219"/>
                </a:lnTo>
                <a:lnTo>
                  <a:pt x="165" y="242"/>
                </a:lnTo>
                <a:lnTo>
                  <a:pt x="15" y="226"/>
                </a:lnTo>
                <a:lnTo>
                  <a:pt x="0" y="242"/>
                </a:lnTo>
                <a:lnTo>
                  <a:pt x="0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39"/>
          <p:cNvSpPr>
            <a:spLocks noChangeAspect="1"/>
          </p:cNvSpPr>
          <p:nvPr/>
        </p:nvSpPr>
        <p:spPr bwMode="auto">
          <a:xfrm>
            <a:off x="3050657" y="3973208"/>
            <a:ext cx="347427" cy="269601"/>
          </a:xfrm>
          <a:custGeom>
            <a:avLst/>
            <a:gdLst>
              <a:gd name="T0" fmla="*/ 0 w 196"/>
              <a:gd name="T1" fmla="*/ 44032 h 139"/>
              <a:gd name="T2" fmla="*/ 16238 w 196"/>
              <a:gd name="T3" fmla="*/ 61440 h 139"/>
              <a:gd name="T4" fmla="*/ 48713 w 196"/>
              <a:gd name="T5" fmla="*/ 67584 h 139"/>
              <a:gd name="T6" fmla="*/ 104112 w 196"/>
              <a:gd name="T7" fmla="*/ 110592 h 139"/>
              <a:gd name="T8" fmla="*/ 125125 w 196"/>
              <a:gd name="T9" fmla="*/ 110592 h 139"/>
              <a:gd name="T10" fmla="*/ 135632 w 196"/>
              <a:gd name="T11" fmla="*/ 73728 h 139"/>
              <a:gd name="T12" fmla="*/ 125125 w 196"/>
              <a:gd name="T13" fmla="*/ 49152 h 139"/>
              <a:gd name="T14" fmla="*/ 130856 w 196"/>
              <a:gd name="T15" fmla="*/ 24576 h 139"/>
              <a:gd name="T16" fmla="*/ 81188 w 196"/>
              <a:gd name="T17" fmla="*/ 0 h 139"/>
              <a:gd name="T18" fmla="*/ 0 w 196"/>
              <a:gd name="T19" fmla="*/ 44032 h 1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6" h="139">
                <a:moveTo>
                  <a:pt x="0" y="55"/>
                </a:moveTo>
                <a:lnTo>
                  <a:pt x="23" y="77"/>
                </a:lnTo>
                <a:lnTo>
                  <a:pt x="70" y="85"/>
                </a:lnTo>
                <a:lnTo>
                  <a:pt x="150" y="139"/>
                </a:lnTo>
                <a:lnTo>
                  <a:pt x="181" y="139"/>
                </a:lnTo>
                <a:lnTo>
                  <a:pt x="196" y="93"/>
                </a:lnTo>
                <a:lnTo>
                  <a:pt x="181" y="62"/>
                </a:lnTo>
                <a:lnTo>
                  <a:pt x="189" y="31"/>
                </a:lnTo>
                <a:lnTo>
                  <a:pt x="118" y="0"/>
                </a:lnTo>
                <a:lnTo>
                  <a:pt x="0" y="5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40"/>
          <p:cNvSpPr>
            <a:spLocks noChangeAspect="1"/>
          </p:cNvSpPr>
          <p:nvPr/>
        </p:nvSpPr>
        <p:spPr bwMode="auto">
          <a:xfrm>
            <a:off x="1001420" y="7067624"/>
            <a:ext cx="462255" cy="410393"/>
          </a:xfrm>
          <a:custGeom>
            <a:avLst/>
            <a:gdLst>
              <a:gd name="T0" fmla="*/ 43916 w 261"/>
              <a:gd name="T1" fmla="*/ 94369 h 212"/>
              <a:gd name="T2" fmla="*/ 16230 w 261"/>
              <a:gd name="T3" fmla="*/ 50262 h 212"/>
              <a:gd name="T4" fmla="*/ 16230 w 261"/>
              <a:gd name="T5" fmla="*/ 25644 h 212"/>
              <a:gd name="T6" fmla="*/ 16230 w 261"/>
              <a:gd name="T7" fmla="*/ 6154 h 212"/>
              <a:gd name="T8" fmla="*/ 0 w 261"/>
              <a:gd name="T9" fmla="*/ 0 h 212"/>
              <a:gd name="T10" fmla="*/ 98333 w 261"/>
              <a:gd name="T11" fmla="*/ 0 h 212"/>
              <a:gd name="T12" fmla="*/ 98333 w 261"/>
              <a:gd name="T13" fmla="*/ 31798 h 212"/>
              <a:gd name="T14" fmla="*/ 104061 w 261"/>
              <a:gd name="T15" fmla="*/ 31798 h 212"/>
              <a:gd name="T16" fmla="*/ 98333 w 261"/>
              <a:gd name="T17" fmla="*/ 56416 h 212"/>
              <a:gd name="T18" fmla="*/ 104061 w 261"/>
              <a:gd name="T19" fmla="*/ 56416 h 212"/>
              <a:gd name="T20" fmla="*/ 104061 w 261"/>
              <a:gd name="T21" fmla="*/ 94369 h 212"/>
              <a:gd name="T22" fmla="*/ 164206 w 261"/>
              <a:gd name="T23" fmla="*/ 94369 h 212"/>
              <a:gd name="T24" fmla="*/ 164206 w 261"/>
              <a:gd name="T25" fmla="*/ 100523 h 212"/>
              <a:gd name="T26" fmla="*/ 164206 w 261"/>
              <a:gd name="T27" fmla="*/ 118986 h 212"/>
              <a:gd name="T28" fmla="*/ 180436 w 261"/>
              <a:gd name="T29" fmla="*/ 118986 h 212"/>
              <a:gd name="T30" fmla="*/ 164206 w 261"/>
              <a:gd name="T31" fmla="*/ 132321 h 212"/>
              <a:gd name="T32" fmla="*/ 164206 w 261"/>
              <a:gd name="T33" fmla="*/ 150785 h 212"/>
              <a:gd name="T34" fmla="*/ 60145 w 261"/>
              <a:gd name="T35" fmla="*/ 169248 h 212"/>
              <a:gd name="T36" fmla="*/ 60145 w 261"/>
              <a:gd name="T37" fmla="*/ 150785 h 212"/>
              <a:gd name="T38" fmla="*/ 54417 w 261"/>
              <a:gd name="T39" fmla="*/ 150785 h 212"/>
              <a:gd name="T40" fmla="*/ 43916 w 261"/>
              <a:gd name="T41" fmla="*/ 94369 h 21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61" h="212">
                <a:moveTo>
                  <a:pt x="63" y="118"/>
                </a:moveTo>
                <a:lnTo>
                  <a:pt x="24" y="63"/>
                </a:lnTo>
                <a:lnTo>
                  <a:pt x="24" y="32"/>
                </a:lnTo>
                <a:lnTo>
                  <a:pt x="24" y="8"/>
                </a:lnTo>
                <a:lnTo>
                  <a:pt x="0" y="0"/>
                </a:lnTo>
                <a:lnTo>
                  <a:pt x="142" y="0"/>
                </a:lnTo>
                <a:lnTo>
                  <a:pt x="142" y="40"/>
                </a:lnTo>
                <a:lnTo>
                  <a:pt x="150" y="40"/>
                </a:lnTo>
                <a:lnTo>
                  <a:pt x="142" y="71"/>
                </a:lnTo>
                <a:lnTo>
                  <a:pt x="150" y="71"/>
                </a:lnTo>
                <a:lnTo>
                  <a:pt x="150" y="118"/>
                </a:lnTo>
                <a:lnTo>
                  <a:pt x="237" y="118"/>
                </a:lnTo>
                <a:lnTo>
                  <a:pt x="237" y="126"/>
                </a:lnTo>
                <a:lnTo>
                  <a:pt x="237" y="149"/>
                </a:lnTo>
                <a:lnTo>
                  <a:pt x="261" y="149"/>
                </a:lnTo>
                <a:lnTo>
                  <a:pt x="237" y="166"/>
                </a:lnTo>
                <a:lnTo>
                  <a:pt x="237" y="189"/>
                </a:lnTo>
                <a:lnTo>
                  <a:pt x="87" y="212"/>
                </a:lnTo>
                <a:lnTo>
                  <a:pt x="87" y="189"/>
                </a:lnTo>
                <a:lnTo>
                  <a:pt x="79" y="189"/>
                </a:lnTo>
                <a:lnTo>
                  <a:pt x="63" y="11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41"/>
          <p:cNvSpPr>
            <a:spLocks noChangeAspect="1"/>
          </p:cNvSpPr>
          <p:nvPr/>
        </p:nvSpPr>
        <p:spPr bwMode="auto">
          <a:xfrm>
            <a:off x="1864101" y="4533377"/>
            <a:ext cx="270876" cy="377441"/>
          </a:xfrm>
          <a:custGeom>
            <a:avLst/>
            <a:gdLst>
              <a:gd name="T0" fmla="*/ 55840 w 152"/>
              <a:gd name="T1" fmla="*/ 0 h 195"/>
              <a:gd name="T2" fmla="*/ 0 w 152"/>
              <a:gd name="T3" fmla="*/ 0 h 195"/>
              <a:gd name="T4" fmla="*/ 0 w 152"/>
              <a:gd name="T5" fmla="*/ 48986 h 195"/>
              <a:gd name="T6" fmla="*/ 17330 w 152"/>
              <a:gd name="T7" fmla="*/ 48986 h 195"/>
              <a:gd name="T8" fmla="*/ 17330 w 152"/>
              <a:gd name="T9" fmla="*/ 79603 h 195"/>
              <a:gd name="T10" fmla="*/ 39473 w 152"/>
              <a:gd name="T11" fmla="*/ 92870 h 195"/>
              <a:gd name="T12" fmla="*/ 39473 w 152"/>
              <a:gd name="T13" fmla="*/ 105117 h 195"/>
              <a:gd name="T14" fmla="*/ 33697 w 152"/>
              <a:gd name="T15" fmla="*/ 117363 h 195"/>
              <a:gd name="T16" fmla="*/ 39473 w 152"/>
              <a:gd name="T17" fmla="*/ 129610 h 195"/>
              <a:gd name="T18" fmla="*/ 33697 w 152"/>
              <a:gd name="T19" fmla="*/ 129610 h 195"/>
              <a:gd name="T20" fmla="*/ 39473 w 152"/>
              <a:gd name="T21" fmla="*/ 154103 h 195"/>
              <a:gd name="T22" fmla="*/ 55840 w 152"/>
              <a:gd name="T23" fmla="*/ 154103 h 195"/>
              <a:gd name="T24" fmla="*/ 55840 w 152"/>
              <a:gd name="T25" fmla="*/ 117363 h 195"/>
              <a:gd name="T26" fmla="*/ 89537 w 152"/>
              <a:gd name="T27" fmla="*/ 117363 h 195"/>
              <a:gd name="T28" fmla="*/ 89537 w 152"/>
              <a:gd name="T29" fmla="*/ 48986 h 195"/>
              <a:gd name="T30" fmla="*/ 101090 w 152"/>
              <a:gd name="T31" fmla="*/ 48986 h 195"/>
              <a:gd name="T32" fmla="*/ 101090 w 152"/>
              <a:gd name="T33" fmla="*/ 30616 h 195"/>
              <a:gd name="T34" fmla="*/ 106867 w 152"/>
              <a:gd name="T35" fmla="*/ 24493 h 195"/>
              <a:gd name="T36" fmla="*/ 89537 w 152"/>
              <a:gd name="T37" fmla="*/ 0 h 195"/>
              <a:gd name="T38" fmla="*/ 55840 w 152"/>
              <a:gd name="T39" fmla="*/ 0 h 19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52" h="195">
                <a:moveTo>
                  <a:pt x="80" y="0"/>
                </a:moveTo>
                <a:lnTo>
                  <a:pt x="0" y="0"/>
                </a:lnTo>
                <a:lnTo>
                  <a:pt x="0" y="62"/>
                </a:lnTo>
                <a:lnTo>
                  <a:pt x="24" y="62"/>
                </a:lnTo>
                <a:lnTo>
                  <a:pt x="24" y="101"/>
                </a:lnTo>
                <a:lnTo>
                  <a:pt x="56" y="117"/>
                </a:lnTo>
                <a:lnTo>
                  <a:pt x="56" y="133"/>
                </a:lnTo>
                <a:lnTo>
                  <a:pt x="48" y="148"/>
                </a:lnTo>
                <a:lnTo>
                  <a:pt x="56" y="164"/>
                </a:lnTo>
                <a:lnTo>
                  <a:pt x="48" y="164"/>
                </a:lnTo>
                <a:lnTo>
                  <a:pt x="56" y="195"/>
                </a:lnTo>
                <a:lnTo>
                  <a:pt x="80" y="195"/>
                </a:lnTo>
                <a:lnTo>
                  <a:pt x="80" y="148"/>
                </a:lnTo>
                <a:lnTo>
                  <a:pt x="128" y="148"/>
                </a:lnTo>
                <a:lnTo>
                  <a:pt x="128" y="62"/>
                </a:lnTo>
                <a:lnTo>
                  <a:pt x="144" y="62"/>
                </a:lnTo>
                <a:lnTo>
                  <a:pt x="144" y="39"/>
                </a:lnTo>
                <a:lnTo>
                  <a:pt x="152" y="31"/>
                </a:lnTo>
                <a:lnTo>
                  <a:pt x="128" y="0"/>
                </a:lnTo>
                <a:lnTo>
                  <a:pt x="80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42"/>
          <p:cNvSpPr>
            <a:spLocks noChangeAspect="1"/>
          </p:cNvSpPr>
          <p:nvPr/>
        </p:nvSpPr>
        <p:spPr bwMode="auto">
          <a:xfrm>
            <a:off x="3745513" y="7888408"/>
            <a:ext cx="703688" cy="817790"/>
          </a:xfrm>
          <a:custGeom>
            <a:avLst/>
            <a:gdLst>
              <a:gd name="T0" fmla="*/ 193028 w 394"/>
              <a:gd name="T1" fmla="*/ 324941 h 423"/>
              <a:gd name="T2" fmla="*/ 198790 w 394"/>
              <a:gd name="T3" fmla="*/ 268564 h 423"/>
              <a:gd name="T4" fmla="*/ 181504 w 394"/>
              <a:gd name="T5" fmla="*/ 268564 h 423"/>
              <a:gd name="T6" fmla="*/ 89312 w 394"/>
              <a:gd name="T7" fmla="*/ 242937 h 423"/>
              <a:gd name="T8" fmla="*/ 66263 w 394"/>
              <a:gd name="T9" fmla="*/ 218336 h 423"/>
              <a:gd name="T10" fmla="*/ 66263 w 394"/>
              <a:gd name="T11" fmla="*/ 198860 h 423"/>
              <a:gd name="T12" fmla="*/ 66263 w 394"/>
              <a:gd name="T13" fmla="*/ 193735 h 423"/>
              <a:gd name="T14" fmla="*/ 0 w 394"/>
              <a:gd name="T15" fmla="*/ 174259 h 423"/>
              <a:gd name="T16" fmla="*/ 0 w 394"/>
              <a:gd name="T17" fmla="*/ 0 h 423"/>
              <a:gd name="T18" fmla="*/ 149813 w 394"/>
              <a:gd name="T19" fmla="*/ 0 h 423"/>
              <a:gd name="T20" fmla="*/ 181504 w 394"/>
              <a:gd name="T21" fmla="*/ 94305 h 423"/>
              <a:gd name="T22" fmla="*/ 209354 w 394"/>
              <a:gd name="T23" fmla="*/ 99430 h 423"/>
              <a:gd name="T24" fmla="*/ 220878 w 394"/>
              <a:gd name="T25" fmla="*/ 118906 h 423"/>
              <a:gd name="T26" fmla="*/ 237204 w 394"/>
              <a:gd name="T27" fmla="*/ 118906 h 423"/>
              <a:gd name="T28" fmla="*/ 237204 w 394"/>
              <a:gd name="T29" fmla="*/ 198860 h 423"/>
              <a:gd name="T30" fmla="*/ 265054 w 394"/>
              <a:gd name="T31" fmla="*/ 198860 h 423"/>
              <a:gd name="T32" fmla="*/ 265054 w 394"/>
              <a:gd name="T33" fmla="*/ 249088 h 423"/>
              <a:gd name="T34" fmla="*/ 275618 w 394"/>
              <a:gd name="T35" fmla="*/ 249088 h 423"/>
              <a:gd name="T36" fmla="*/ 265054 w 394"/>
              <a:gd name="T37" fmla="*/ 262413 h 423"/>
              <a:gd name="T38" fmla="*/ 265054 w 394"/>
              <a:gd name="T39" fmla="*/ 317766 h 423"/>
              <a:gd name="T40" fmla="*/ 275618 w 394"/>
              <a:gd name="T41" fmla="*/ 317766 h 423"/>
              <a:gd name="T42" fmla="*/ 275618 w 394"/>
              <a:gd name="T43" fmla="*/ 337242 h 423"/>
              <a:gd name="T44" fmla="*/ 193028 w 394"/>
              <a:gd name="T45" fmla="*/ 324941 h 42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94" h="423">
                <a:moveTo>
                  <a:pt x="276" y="407"/>
                </a:moveTo>
                <a:lnTo>
                  <a:pt x="284" y="337"/>
                </a:lnTo>
                <a:lnTo>
                  <a:pt x="260" y="337"/>
                </a:lnTo>
                <a:lnTo>
                  <a:pt x="127" y="305"/>
                </a:lnTo>
                <a:lnTo>
                  <a:pt x="95" y="274"/>
                </a:lnTo>
                <a:lnTo>
                  <a:pt x="95" y="250"/>
                </a:lnTo>
                <a:lnTo>
                  <a:pt x="95" y="243"/>
                </a:lnTo>
                <a:lnTo>
                  <a:pt x="0" y="219"/>
                </a:lnTo>
                <a:lnTo>
                  <a:pt x="0" y="0"/>
                </a:lnTo>
                <a:lnTo>
                  <a:pt x="214" y="0"/>
                </a:lnTo>
                <a:lnTo>
                  <a:pt x="260" y="118"/>
                </a:lnTo>
                <a:lnTo>
                  <a:pt x="299" y="125"/>
                </a:lnTo>
                <a:lnTo>
                  <a:pt x="316" y="149"/>
                </a:lnTo>
                <a:lnTo>
                  <a:pt x="339" y="149"/>
                </a:lnTo>
                <a:lnTo>
                  <a:pt x="339" y="250"/>
                </a:lnTo>
                <a:lnTo>
                  <a:pt x="379" y="250"/>
                </a:lnTo>
                <a:lnTo>
                  <a:pt x="379" y="313"/>
                </a:lnTo>
                <a:lnTo>
                  <a:pt x="394" y="313"/>
                </a:lnTo>
                <a:lnTo>
                  <a:pt x="379" y="329"/>
                </a:lnTo>
                <a:lnTo>
                  <a:pt x="379" y="399"/>
                </a:lnTo>
                <a:lnTo>
                  <a:pt x="394" y="399"/>
                </a:lnTo>
                <a:lnTo>
                  <a:pt x="394" y="423"/>
                </a:lnTo>
                <a:lnTo>
                  <a:pt x="276" y="40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43"/>
          <p:cNvSpPr>
            <a:spLocks noChangeAspect="1"/>
          </p:cNvSpPr>
          <p:nvPr/>
        </p:nvSpPr>
        <p:spPr bwMode="auto">
          <a:xfrm>
            <a:off x="1531395" y="3907305"/>
            <a:ext cx="450478" cy="470303"/>
          </a:xfrm>
          <a:custGeom>
            <a:avLst/>
            <a:gdLst>
              <a:gd name="T0" fmla="*/ 39468 w 252"/>
              <a:gd name="T1" fmla="*/ 12301 h 243"/>
              <a:gd name="T2" fmla="*/ 50056 w 252"/>
              <a:gd name="T3" fmla="*/ 0 h 243"/>
              <a:gd name="T4" fmla="*/ 154982 w 252"/>
              <a:gd name="T5" fmla="*/ 12301 h 243"/>
              <a:gd name="T6" fmla="*/ 177123 w 252"/>
              <a:gd name="T7" fmla="*/ 69704 h 243"/>
              <a:gd name="T8" fmla="*/ 144393 w 252"/>
              <a:gd name="T9" fmla="*/ 100455 h 243"/>
              <a:gd name="T10" fmla="*/ 132842 w 252"/>
              <a:gd name="T11" fmla="*/ 155808 h 243"/>
              <a:gd name="T12" fmla="*/ 77972 w 252"/>
              <a:gd name="T13" fmla="*/ 193735 h 243"/>
              <a:gd name="T14" fmla="*/ 50056 w 252"/>
              <a:gd name="T15" fmla="*/ 162984 h 243"/>
              <a:gd name="T16" fmla="*/ 0 w 252"/>
              <a:gd name="T17" fmla="*/ 162984 h 243"/>
              <a:gd name="T18" fmla="*/ 0 w 252"/>
              <a:gd name="T19" fmla="*/ 87130 h 243"/>
              <a:gd name="T20" fmla="*/ 0 w 252"/>
              <a:gd name="T21" fmla="*/ 12301 h 243"/>
              <a:gd name="T22" fmla="*/ 39468 w 252"/>
              <a:gd name="T23" fmla="*/ 12301 h 2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52" h="243">
                <a:moveTo>
                  <a:pt x="56" y="16"/>
                </a:moveTo>
                <a:lnTo>
                  <a:pt x="71" y="0"/>
                </a:lnTo>
                <a:lnTo>
                  <a:pt x="221" y="16"/>
                </a:lnTo>
                <a:lnTo>
                  <a:pt x="252" y="87"/>
                </a:lnTo>
                <a:lnTo>
                  <a:pt x="205" y="126"/>
                </a:lnTo>
                <a:lnTo>
                  <a:pt x="189" y="196"/>
                </a:lnTo>
                <a:lnTo>
                  <a:pt x="111" y="243"/>
                </a:lnTo>
                <a:lnTo>
                  <a:pt x="71" y="204"/>
                </a:lnTo>
                <a:lnTo>
                  <a:pt x="0" y="204"/>
                </a:lnTo>
                <a:lnTo>
                  <a:pt x="0" y="109"/>
                </a:lnTo>
                <a:lnTo>
                  <a:pt x="0" y="16"/>
                </a:lnTo>
                <a:lnTo>
                  <a:pt x="56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4"/>
          <p:cNvSpPr>
            <a:spLocks noChangeAspect="1"/>
          </p:cNvSpPr>
          <p:nvPr/>
        </p:nvSpPr>
        <p:spPr bwMode="auto">
          <a:xfrm>
            <a:off x="3536466" y="7016700"/>
            <a:ext cx="671302" cy="626072"/>
          </a:xfrm>
          <a:custGeom>
            <a:avLst/>
            <a:gdLst>
              <a:gd name="T0" fmla="*/ 164972 w 378"/>
              <a:gd name="T1" fmla="*/ 259113 h 323"/>
              <a:gd name="T2" fmla="*/ 148666 w 378"/>
              <a:gd name="T3" fmla="*/ 234436 h 323"/>
              <a:gd name="T4" fmla="*/ 0 w 378"/>
              <a:gd name="T5" fmla="*/ 221069 h 323"/>
              <a:gd name="T6" fmla="*/ 0 w 378"/>
              <a:gd name="T7" fmla="*/ 189194 h 323"/>
              <a:gd name="T8" fmla="*/ 16305 w 378"/>
              <a:gd name="T9" fmla="*/ 189194 h 323"/>
              <a:gd name="T10" fmla="*/ 38366 w 378"/>
              <a:gd name="T11" fmla="*/ 152177 h 323"/>
              <a:gd name="T12" fmla="*/ 44120 w 378"/>
              <a:gd name="T13" fmla="*/ 114133 h 323"/>
              <a:gd name="T14" fmla="*/ 60426 w 378"/>
              <a:gd name="T15" fmla="*/ 100766 h 323"/>
              <a:gd name="T16" fmla="*/ 60426 w 378"/>
              <a:gd name="T17" fmla="*/ 88427 h 323"/>
              <a:gd name="T18" fmla="*/ 70976 w 378"/>
              <a:gd name="T19" fmla="*/ 76089 h 323"/>
              <a:gd name="T20" fmla="*/ 70976 w 378"/>
              <a:gd name="T21" fmla="*/ 19536 h 323"/>
              <a:gd name="T22" fmla="*/ 132361 w 378"/>
              <a:gd name="T23" fmla="*/ 19536 h 323"/>
              <a:gd name="T24" fmla="*/ 148666 w 378"/>
              <a:gd name="T25" fmla="*/ 0 h 323"/>
              <a:gd name="T26" fmla="*/ 148666 w 378"/>
              <a:gd name="T27" fmla="*/ 76089 h 323"/>
              <a:gd name="T28" fmla="*/ 253212 w 378"/>
              <a:gd name="T29" fmla="*/ 76089 h 323"/>
              <a:gd name="T30" fmla="*/ 253212 w 378"/>
              <a:gd name="T31" fmla="*/ 144980 h 323"/>
              <a:gd name="T32" fmla="*/ 263763 w 378"/>
              <a:gd name="T33" fmla="*/ 144980 h 323"/>
              <a:gd name="T34" fmla="*/ 263763 w 378"/>
              <a:gd name="T35" fmla="*/ 195363 h 323"/>
              <a:gd name="T36" fmla="*/ 253212 w 378"/>
              <a:gd name="T37" fmla="*/ 195363 h 323"/>
              <a:gd name="T38" fmla="*/ 253212 w 378"/>
              <a:gd name="T39" fmla="*/ 259113 h 323"/>
              <a:gd name="T40" fmla="*/ 164972 w 378"/>
              <a:gd name="T41" fmla="*/ 259113 h 3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78" h="323">
                <a:moveTo>
                  <a:pt x="237" y="323"/>
                </a:moveTo>
                <a:lnTo>
                  <a:pt x="213" y="292"/>
                </a:lnTo>
                <a:lnTo>
                  <a:pt x="0" y="275"/>
                </a:lnTo>
                <a:lnTo>
                  <a:pt x="0" y="236"/>
                </a:lnTo>
                <a:lnTo>
                  <a:pt x="24" y="236"/>
                </a:lnTo>
                <a:lnTo>
                  <a:pt x="55" y="190"/>
                </a:lnTo>
                <a:lnTo>
                  <a:pt x="63" y="142"/>
                </a:lnTo>
                <a:lnTo>
                  <a:pt x="87" y="126"/>
                </a:lnTo>
                <a:lnTo>
                  <a:pt x="87" y="110"/>
                </a:lnTo>
                <a:lnTo>
                  <a:pt x="102" y="95"/>
                </a:lnTo>
                <a:lnTo>
                  <a:pt x="102" y="24"/>
                </a:lnTo>
                <a:lnTo>
                  <a:pt x="189" y="24"/>
                </a:lnTo>
                <a:lnTo>
                  <a:pt x="213" y="0"/>
                </a:lnTo>
                <a:lnTo>
                  <a:pt x="213" y="95"/>
                </a:lnTo>
                <a:lnTo>
                  <a:pt x="363" y="95"/>
                </a:lnTo>
                <a:lnTo>
                  <a:pt x="363" y="181"/>
                </a:lnTo>
                <a:lnTo>
                  <a:pt x="378" y="181"/>
                </a:lnTo>
                <a:lnTo>
                  <a:pt x="378" y="244"/>
                </a:lnTo>
                <a:lnTo>
                  <a:pt x="363" y="244"/>
                </a:lnTo>
                <a:lnTo>
                  <a:pt x="363" y="323"/>
                </a:lnTo>
                <a:lnTo>
                  <a:pt x="237" y="323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6" name="Freeform 45"/>
          <p:cNvSpPr>
            <a:spLocks noChangeAspect="1"/>
          </p:cNvSpPr>
          <p:nvPr/>
        </p:nvSpPr>
        <p:spPr bwMode="auto">
          <a:xfrm>
            <a:off x="2444130" y="7669733"/>
            <a:ext cx="644802" cy="410391"/>
          </a:xfrm>
          <a:custGeom>
            <a:avLst/>
            <a:gdLst>
              <a:gd name="T0" fmla="*/ 215966 w 361"/>
              <a:gd name="T1" fmla="*/ 169248 h 212"/>
              <a:gd name="T2" fmla="*/ 133050 w 361"/>
              <a:gd name="T3" fmla="*/ 169248 h 212"/>
              <a:gd name="T4" fmla="*/ 105090 w 361"/>
              <a:gd name="T5" fmla="*/ 169248 h 212"/>
              <a:gd name="T6" fmla="*/ 0 w 361"/>
              <a:gd name="T7" fmla="*/ 164119 h 212"/>
              <a:gd name="T8" fmla="*/ 0 w 361"/>
              <a:gd name="T9" fmla="*/ 144630 h 212"/>
              <a:gd name="T10" fmla="*/ 0 w 361"/>
              <a:gd name="T11" fmla="*/ 120012 h 212"/>
              <a:gd name="T12" fmla="*/ 5785 w 361"/>
              <a:gd name="T13" fmla="*/ 0 h 212"/>
              <a:gd name="T14" fmla="*/ 127266 w 361"/>
              <a:gd name="T15" fmla="*/ 0 h 212"/>
              <a:gd name="T16" fmla="*/ 127266 w 361"/>
              <a:gd name="T17" fmla="*/ 13335 h 212"/>
              <a:gd name="T18" fmla="*/ 133050 w 361"/>
              <a:gd name="T19" fmla="*/ 13335 h 212"/>
              <a:gd name="T20" fmla="*/ 177400 w 361"/>
              <a:gd name="T21" fmla="*/ 0 h 212"/>
              <a:gd name="T22" fmla="*/ 242962 w 361"/>
              <a:gd name="T23" fmla="*/ 0 h 212"/>
              <a:gd name="T24" fmla="*/ 254531 w 361"/>
              <a:gd name="T25" fmla="*/ 68725 h 212"/>
              <a:gd name="T26" fmla="*/ 232356 w 361"/>
              <a:gd name="T27" fmla="*/ 88214 h 212"/>
              <a:gd name="T28" fmla="*/ 215966 w 361"/>
              <a:gd name="T29" fmla="*/ 144630 h 212"/>
              <a:gd name="T30" fmla="*/ 215966 w 361"/>
              <a:gd name="T31" fmla="*/ 169248 h 21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61" h="212">
                <a:moveTo>
                  <a:pt x="306" y="212"/>
                </a:moveTo>
                <a:lnTo>
                  <a:pt x="189" y="212"/>
                </a:lnTo>
                <a:lnTo>
                  <a:pt x="149" y="212"/>
                </a:lnTo>
                <a:lnTo>
                  <a:pt x="0" y="205"/>
                </a:lnTo>
                <a:lnTo>
                  <a:pt x="0" y="181"/>
                </a:lnTo>
                <a:lnTo>
                  <a:pt x="0" y="150"/>
                </a:lnTo>
                <a:lnTo>
                  <a:pt x="8" y="0"/>
                </a:lnTo>
                <a:lnTo>
                  <a:pt x="180" y="0"/>
                </a:lnTo>
                <a:lnTo>
                  <a:pt x="180" y="17"/>
                </a:lnTo>
                <a:lnTo>
                  <a:pt x="189" y="17"/>
                </a:lnTo>
                <a:lnTo>
                  <a:pt x="251" y="0"/>
                </a:lnTo>
                <a:lnTo>
                  <a:pt x="345" y="0"/>
                </a:lnTo>
                <a:lnTo>
                  <a:pt x="361" y="86"/>
                </a:lnTo>
                <a:lnTo>
                  <a:pt x="330" y="110"/>
                </a:lnTo>
                <a:lnTo>
                  <a:pt x="306" y="181"/>
                </a:lnTo>
                <a:lnTo>
                  <a:pt x="306" y="212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7" name="Freeform 46"/>
          <p:cNvSpPr>
            <a:spLocks noChangeAspect="1"/>
          </p:cNvSpPr>
          <p:nvPr/>
        </p:nvSpPr>
        <p:spPr bwMode="auto">
          <a:xfrm>
            <a:off x="4402092" y="4440516"/>
            <a:ext cx="535864" cy="470303"/>
          </a:xfrm>
          <a:custGeom>
            <a:avLst/>
            <a:gdLst>
              <a:gd name="T0" fmla="*/ 132814 w 300"/>
              <a:gd name="T1" fmla="*/ 49203 h 243"/>
              <a:gd name="T2" fmla="*/ 154949 w 300"/>
              <a:gd name="T3" fmla="*/ 62528 h 243"/>
              <a:gd name="T4" fmla="*/ 172273 w 300"/>
              <a:gd name="T5" fmla="*/ 62528 h 243"/>
              <a:gd name="T6" fmla="*/ 210769 w 300"/>
              <a:gd name="T7" fmla="*/ 87130 h 243"/>
              <a:gd name="T8" fmla="*/ 71219 w 300"/>
              <a:gd name="T9" fmla="*/ 193735 h 243"/>
              <a:gd name="T10" fmla="*/ 26948 w 300"/>
              <a:gd name="T11" fmla="*/ 118906 h 243"/>
              <a:gd name="T12" fmla="*/ 22136 w 300"/>
              <a:gd name="T13" fmla="*/ 100455 h 243"/>
              <a:gd name="T14" fmla="*/ 26948 w 300"/>
              <a:gd name="T15" fmla="*/ 100455 h 243"/>
              <a:gd name="T16" fmla="*/ 5775 w 300"/>
              <a:gd name="T17" fmla="*/ 87130 h 243"/>
              <a:gd name="T18" fmla="*/ 17324 w 300"/>
              <a:gd name="T19" fmla="*/ 62528 h 243"/>
              <a:gd name="T20" fmla="*/ 0 w 300"/>
              <a:gd name="T21" fmla="*/ 37927 h 243"/>
              <a:gd name="T22" fmla="*/ 17324 w 300"/>
              <a:gd name="T23" fmla="*/ 24601 h 243"/>
              <a:gd name="T24" fmla="*/ 44271 w 300"/>
              <a:gd name="T25" fmla="*/ 0 h 243"/>
              <a:gd name="T26" fmla="*/ 122227 w 300"/>
              <a:gd name="T27" fmla="*/ 12301 h 243"/>
              <a:gd name="T28" fmla="*/ 132814 w 300"/>
              <a:gd name="T29" fmla="*/ 49203 h 2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00" h="243">
                <a:moveTo>
                  <a:pt x="189" y="62"/>
                </a:moveTo>
                <a:lnTo>
                  <a:pt x="221" y="78"/>
                </a:lnTo>
                <a:lnTo>
                  <a:pt x="245" y="78"/>
                </a:lnTo>
                <a:lnTo>
                  <a:pt x="300" y="109"/>
                </a:lnTo>
                <a:lnTo>
                  <a:pt x="102" y="243"/>
                </a:lnTo>
                <a:lnTo>
                  <a:pt x="39" y="149"/>
                </a:lnTo>
                <a:lnTo>
                  <a:pt x="32" y="126"/>
                </a:lnTo>
                <a:lnTo>
                  <a:pt x="39" y="126"/>
                </a:lnTo>
                <a:lnTo>
                  <a:pt x="8" y="109"/>
                </a:lnTo>
                <a:lnTo>
                  <a:pt x="24" y="78"/>
                </a:lnTo>
                <a:lnTo>
                  <a:pt x="0" y="47"/>
                </a:lnTo>
                <a:lnTo>
                  <a:pt x="24" y="31"/>
                </a:lnTo>
                <a:lnTo>
                  <a:pt x="63" y="0"/>
                </a:lnTo>
                <a:lnTo>
                  <a:pt x="174" y="16"/>
                </a:lnTo>
                <a:lnTo>
                  <a:pt x="189" y="6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47"/>
          <p:cNvSpPr>
            <a:spLocks noChangeAspect="1"/>
          </p:cNvSpPr>
          <p:nvPr/>
        </p:nvSpPr>
        <p:spPr bwMode="auto">
          <a:xfrm>
            <a:off x="2985882" y="7642772"/>
            <a:ext cx="356260" cy="437352"/>
          </a:xfrm>
          <a:custGeom>
            <a:avLst/>
            <a:gdLst>
              <a:gd name="T0" fmla="*/ 67244 w 199"/>
              <a:gd name="T1" fmla="*/ 30790 h 226"/>
              <a:gd name="T2" fmla="*/ 117197 w 199"/>
              <a:gd name="T3" fmla="*/ 62607 h 226"/>
              <a:gd name="T4" fmla="*/ 117197 w 199"/>
              <a:gd name="T5" fmla="*/ 87240 h 226"/>
              <a:gd name="T6" fmla="*/ 133527 w 199"/>
              <a:gd name="T7" fmla="*/ 118030 h 226"/>
              <a:gd name="T8" fmla="*/ 127764 w 199"/>
              <a:gd name="T9" fmla="*/ 142663 h 226"/>
              <a:gd name="T10" fmla="*/ 139291 w 199"/>
              <a:gd name="T11" fmla="*/ 168321 h 226"/>
              <a:gd name="T12" fmla="*/ 139291 w 199"/>
              <a:gd name="T13" fmla="*/ 180638 h 226"/>
              <a:gd name="T14" fmla="*/ 49953 w 199"/>
              <a:gd name="T15" fmla="*/ 180638 h 226"/>
              <a:gd name="T16" fmla="*/ 38425 w 199"/>
              <a:gd name="T17" fmla="*/ 168321 h 226"/>
              <a:gd name="T18" fmla="*/ 16331 w 199"/>
              <a:gd name="T19" fmla="*/ 168321 h 226"/>
              <a:gd name="T20" fmla="*/ 0 w 199"/>
              <a:gd name="T21" fmla="*/ 156005 h 226"/>
              <a:gd name="T22" fmla="*/ 16331 w 199"/>
              <a:gd name="T23" fmla="*/ 99556 h 226"/>
              <a:gd name="T24" fmla="*/ 38425 w 199"/>
              <a:gd name="T25" fmla="*/ 81082 h 226"/>
              <a:gd name="T26" fmla="*/ 27858 w 199"/>
              <a:gd name="T27" fmla="*/ 12316 h 226"/>
              <a:gd name="T28" fmla="*/ 49953 w 199"/>
              <a:gd name="T29" fmla="*/ 12316 h 226"/>
              <a:gd name="T30" fmla="*/ 67244 w 199"/>
              <a:gd name="T31" fmla="*/ 0 h 226"/>
              <a:gd name="T32" fmla="*/ 67244 w 199"/>
              <a:gd name="T33" fmla="*/ 30790 h 2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9" h="226">
                <a:moveTo>
                  <a:pt x="96" y="39"/>
                </a:moveTo>
                <a:lnTo>
                  <a:pt x="167" y="78"/>
                </a:lnTo>
                <a:lnTo>
                  <a:pt x="167" y="109"/>
                </a:lnTo>
                <a:lnTo>
                  <a:pt x="191" y="148"/>
                </a:lnTo>
                <a:lnTo>
                  <a:pt x="183" y="179"/>
                </a:lnTo>
                <a:lnTo>
                  <a:pt x="199" y="210"/>
                </a:lnTo>
                <a:lnTo>
                  <a:pt x="199" y="226"/>
                </a:lnTo>
                <a:lnTo>
                  <a:pt x="72" y="226"/>
                </a:lnTo>
                <a:lnTo>
                  <a:pt x="55" y="210"/>
                </a:lnTo>
                <a:lnTo>
                  <a:pt x="24" y="210"/>
                </a:lnTo>
                <a:lnTo>
                  <a:pt x="0" y="195"/>
                </a:lnTo>
                <a:lnTo>
                  <a:pt x="24" y="125"/>
                </a:lnTo>
                <a:lnTo>
                  <a:pt x="55" y="101"/>
                </a:lnTo>
                <a:lnTo>
                  <a:pt x="40" y="15"/>
                </a:lnTo>
                <a:lnTo>
                  <a:pt x="72" y="15"/>
                </a:lnTo>
                <a:lnTo>
                  <a:pt x="96" y="0"/>
                </a:lnTo>
                <a:lnTo>
                  <a:pt x="96" y="3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48"/>
          <p:cNvSpPr>
            <a:spLocks noChangeAspect="1"/>
          </p:cNvSpPr>
          <p:nvPr/>
        </p:nvSpPr>
        <p:spPr bwMode="auto">
          <a:xfrm>
            <a:off x="1169245" y="4686152"/>
            <a:ext cx="674247" cy="452329"/>
          </a:xfrm>
          <a:custGeom>
            <a:avLst/>
            <a:gdLst>
              <a:gd name="T0" fmla="*/ 16349 w 377"/>
              <a:gd name="T1" fmla="*/ 37927 h 234"/>
              <a:gd name="T2" fmla="*/ 38467 w 377"/>
              <a:gd name="T3" fmla="*/ 55353 h 234"/>
              <a:gd name="T4" fmla="*/ 81743 w 377"/>
              <a:gd name="T5" fmla="*/ 0 h 234"/>
              <a:gd name="T6" fmla="*/ 203877 w 377"/>
              <a:gd name="T7" fmla="*/ 12301 h 234"/>
              <a:gd name="T8" fmla="*/ 193298 w 377"/>
              <a:gd name="T9" fmla="*/ 37927 h 234"/>
              <a:gd name="T10" fmla="*/ 203877 w 377"/>
              <a:gd name="T11" fmla="*/ 68678 h 234"/>
              <a:gd name="T12" fmla="*/ 220225 w 377"/>
              <a:gd name="T13" fmla="*/ 93280 h 234"/>
              <a:gd name="T14" fmla="*/ 248114 w 377"/>
              <a:gd name="T15" fmla="*/ 118906 h 234"/>
              <a:gd name="T16" fmla="*/ 264462 w 377"/>
              <a:gd name="T17" fmla="*/ 155808 h 234"/>
              <a:gd name="T18" fmla="*/ 252922 w 377"/>
              <a:gd name="T19" fmla="*/ 155808 h 234"/>
              <a:gd name="T20" fmla="*/ 252922 w 377"/>
              <a:gd name="T21" fmla="*/ 169133 h 234"/>
              <a:gd name="T22" fmla="*/ 81743 w 377"/>
              <a:gd name="T23" fmla="*/ 169133 h 234"/>
              <a:gd name="T24" fmla="*/ 81743 w 377"/>
              <a:gd name="T25" fmla="*/ 186559 h 234"/>
              <a:gd name="T26" fmla="*/ 76935 w 377"/>
              <a:gd name="T27" fmla="*/ 186559 h 234"/>
              <a:gd name="T28" fmla="*/ 71164 w 377"/>
              <a:gd name="T29" fmla="*/ 181434 h 234"/>
              <a:gd name="T30" fmla="*/ 76935 w 377"/>
              <a:gd name="T31" fmla="*/ 169133 h 234"/>
              <a:gd name="T32" fmla="*/ 38467 w 377"/>
              <a:gd name="T33" fmla="*/ 169133 h 234"/>
              <a:gd name="T34" fmla="*/ 38467 w 377"/>
              <a:gd name="T35" fmla="*/ 137357 h 234"/>
              <a:gd name="T36" fmla="*/ 32697 w 377"/>
              <a:gd name="T37" fmla="*/ 137357 h 234"/>
              <a:gd name="T38" fmla="*/ 0 w 377"/>
              <a:gd name="T39" fmla="*/ 55353 h 234"/>
              <a:gd name="T40" fmla="*/ 16349 w 377"/>
              <a:gd name="T41" fmla="*/ 37927 h 23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77" h="234">
                <a:moveTo>
                  <a:pt x="23" y="47"/>
                </a:moveTo>
                <a:lnTo>
                  <a:pt x="55" y="70"/>
                </a:lnTo>
                <a:lnTo>
                  <a:pt x="117" y="0"/>
                </a:lnTo>
                <a:lnTo>
                  <a:pt x="291" y="16"/>
                </a:lnTo>
                <a:lnTo>
                  <a:pt x="275" y="47"/>
                </a:lnTo>
                <a:lnTo>
                  <a:pt x="291" y="86"/>
                </a:lnTo>
                <a:lnTo>
                  <a:pt x="314" y="117"/>
                </a:lnTo>
                <a:lnTo>
                  <a:pt x="354" y="149"/>
                </a:lnTo>
                <a:lnTo>
                  <a:pt x="377" y="195"/>
                </a:lnTo>
                <a:lnTo>
                  <a:pt x="361" y="195"/>
                </a:lnTo>
                <a:lnTo>
                  <a:pt x="361" y="212"/>
                </a:lnTo>
                <a:lnTo>
                  <a:pt x="117" y="212"/>
                </a:lnTo>
                <a:lnTo>
                  <a:pt x="117" y="234"/>
                </a:lnTo>
                <a:lnTo>
                  <a:pt x="109" y="234"/>
                </a:lnTo>
                <a:lnTo>
                  <a:pt x="102" y="227"/>
                </a:lnTo>
                <a:lnTo>
                  <a:pt x="109" y="212"/>
                </a:lnTo>
                <a:lnTo>
                  <a:pt x="55" y="212"/>
                </a:lnTo>
                <a:lnTo>
                  <a:pt x="55" y="172"/>
                </a:lnTo>
                <a:lnTo>
                  <a:pt x="46" y="172"/>
                </a:lnTo>
                <a:lnTo>
                  <a:pt x="0" y="70"/>
                </a:lnTo>
                <a:lnTo>
                  <a:pt x="23" y="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9"/>
          <p:cNvSpPr>
            <a:spLocks noChangeAspect="1"/>
          </p:cNvSpPr>
          <p:nvPr/>
        </p:nvSpPr>
        <p:spPr bwMode="auto">
          <a:xfrm>
            <a:off x="2187975" y="5608785"/>
            <a:ext cx="630081" cy="425370"/>
          </a:xfrm>
          <a:custGeom>
            <a:avLst/>
            <a:gdLst>
              <a:gd name="T0" fmla="*/ 159333 w 353"/>
              <a:gd name="T1" fmla="*/ 12293 h 220"/>
              <a:gd name="T2" fmla="*/ 186209 w 353"/>
              <a:gd name="T3" fmla="*/ 62488 h 220"/>
              <a:gd name="T4" fmla="*/ 246679 w 353"/>
              <a:gd name="T5" fmla="*/ 88097 h 220"/>
              <a:gd name="T6" fmla="*/ 214044 w 353"/>
              <a:gd name="T7" fmla="*/ 88097 h 220"/>
              <a:gd name="T8" fmla="*/ 131498 w 353"/>
              <a:gd name="T9" fmla="*/ 144438 h 220"/>
              <a:gd name="T10" fmla="*/ 126699 w 353"/>
              <a:gd name="T11" fmla="*/ 162877 h 220"/>
              <a:gd name="T12" fmla="*/ 98863 w 353"/>
              <a:gd name="T13" fmla="*/ 175170 h 220"/>
              <a:gd name="T14" fmla="*/ 66229 w 353"/>
              <a:gd name="T15" fmla="*/ 150585 h 220"/>
              <a:gd name="T16" fmla="*/ 66229 w 353"/>
              <a:gd name="T17" fmla="*/ 126000 h 220"/>
              <a:gd name="T18" fmla="*/ 66229 w 353"/>
              <a:gd name="T19" fmla="*/ 119853 h 220"/>
              <a:gd name="T20" fmla="*/ 55671 w 353"/>
              <a:gd name="T21" fmla="*/ 94244 h 220"/>
              <a:gd name="T22" fmla="*/ 0 w 353"/>
              <a:gd name="T23" fmla="*/ 94244 h 220"/>
              <a:gd name="T24" fmla="*/ 32635 w 353"/>
              <a:gd name="T25" fmla="*/ 25610 h 220"/>
              <a:gd name="T26" fmla="*/ 38394 w 353"/>
              <a:gd name="T27" fmla="*/ 25610 h 220"/>
              <a:gd name="T28" fmla="*/ 38394 w 353"/>
              <a:gd name="T29" fmla="*/ 0 h 220"/>
              <a:gd name="T30" fmla="*/ 159333 w 353"/>
              <a:gd name="T31" fmla="*/ 0 h 220"/>
              <a:gd name="T32" fmla="*/ 159333 w 353"/>
              <a:gd name="T33" fmla="*/ 12293 h 2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53" h="220">
                <a:moveTo>
                  <a:pt x="228" y="15"/>
                </a:moveTo>
                <a:lnTo>
                  <a:pt x="267" y="79"/>
                </a:lnTo>
                <a:lnTo>
                  <a:pt x="353" y="111"/>
                </a:lnTo>
                <a:lnTo>
                  <a:pt x="306" y="111"/>
                </a:lnTo>
                <a:lnTo>
                  <a:pt x="188" y="181"/>
                </a:lnTo>
                <a:lnTo>
                  <a:pt x="181" y="205"/>
                </a:lnTo>
                <a:lnTo>
                  <a:pt x="142" y="220"/>
                </a:lnTo>
                <a:lnTo>
                  <a:pt x="95" y="189"/>
                </a:lnTo>
                <a:lnTo>
                  <a:pt x="95" y="158"/>
                </a:lnTo>
                <a:lnTo>
                  <a:pt x="95" y="150"/>
                </a:lnTo>
                <a:lnTo>
                  <a:pt x="79" y="118"/>
                </a:lnTo>
                <a:lnTo>
                  <a:pt x="0" y="118"/>
                </a:lnTo>
                <a:lnTo>
                  <a:pt x="47" y="32"/>
                </a:lnTo>
                <a:lnTo>
                  <a:pt x="55" y="32"/>
                </a:lnTo>
                <a:lnTo>
                  <a:pt x="55" y="0"/>
                </a:lnTo>
                <a:lnTo>
                  <a:pt x="228" y="0"/>
                </a:lnTo>
                <a:lnTo>
                  <a:pt x="228" y="1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50"/>
          <p:cNvSpPr>
            <a:spLocks noChangeAspect="1"/>
          </p:cNvSpPr>
          <p:nvPr/>
        </p:nvSpPr>
        <p:spPr bwMode="auto">
          <a:xfrm>
            <a:off x="2500071" y="6714147"/>
            <a:ext cx="447534" cy="302553"/>
          </a:xfrm>
          <a:custGeom>
            <a:avLst/>
            <a:gdLst>
              <a:gd name="T0" fmla="*/ 0 w 252"/>
              <a:gd name="T1" fmla="*/ 0 h 156"/>
              <a:gd name="T2" fmla="*/ 22020 w 252"/>
              <a:gd name="T3" fmla="*/ 49473 h 156"/>
              <a:gd name="T4" fmla="*/ 22020 w 252"/>
              <a:gd name="T5" fmla="*/ 69056 h 156"/>
              <a:gd name="T6" fmla="*/ 11489 w 252"/>
              <a:gd name="T7" fmla="*/ 76271 h 156"/>
              <a:gd name="T8" fmla="*/ 22020 w 252"/>
              <a:gd name="T9" fmla="*/ 94823 h 156"/>
              <a:gd name="T10" fmla="*/ 11489 w 252"/>
              <a:gd name="T11" fmla="*/ 107191 h 156"/>
              <a:gd name="T12" fmla="*/ 49784 w 252"/>
              <a:gd name="T13" fmla="*/ 107191 h 156"/>
              <a:gd name="T14" fmla="*/ 49784 w 252"/>
              <a:gd name="T15" fmla="*/ 125744 h 156"/>
              <a:gd name="T16" fmla="*/ 60316 w 252"/>
              <a:gd name="T17" fmla="*/ 107191 h 156"/>
              <a:gd name="T18" fmla="*/ 82336 w 252"/>
              <a:gd name="T19" fmla="*/ 125744 h 156"/>
              <a:gd name="T20" fmla="*/ 169459 w 252"/>
              <a:gd name="T21" fmla="*/ 125744 h 156"/>
              <a:gd name="T22" fmla="*/ 169459 w 252"/>
              <a:gd name="T23" fmla="*/ 101007 h 156"/>
              <a:gd name="T24" fmla="*/ 175203 w 252"/>
              <a:gd name="T25" fmla="*/ 5153 h 156"/>
              <a:gd name="T26" fmla="*/ 0 w 252"/>
              <a:gd name="T27" fmla="*/ 0 h 1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2" h="156">
                <a:moveTo>
                  <a:pt x="0" y="0"/>
                </a:moveTo>
                <a:lnTo>
                  <a:pt x="31" y="62"/>
                </a:lnTo>
                <a:lnTo>
                  <a:pt x="31" y="86"/>
                </a:lnTo>
                <a:lnTo>
                  <a:pt x="16" y="94"/>
                </a:lnTo>
                <a:lnTo>
                  <a:pt x="31" y="117"/>
                </a:lnTo>
                <a:lnTo>
                  <a:pt x="16" y="133"/>
                </a:lnTo>
                <a:lnTo>
                  <a:pt x="71" y="133"/>
                </a:lnTo>
                <a:lnTo>
                  <a:pt x="71" y="156"/>
                </a:lnTo>
                <a:lnTo>
                  <a:pt x="87" y="133"/>
                </a:lnTo>
                <a:lnTo>
                  <a:pt x="118" y="156"/>
                </a:lnTo>
                <a:lnTo>
                  <a:pt x="244" y="156"/>
                </a:lnTo>
                <a:lnTo>
                  <a:pt x="244" y="125"/>
                </a:lnTo>
                <a:lnTo>
                  <a:pt x="252" y="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2" name="Freeform 51"/>
          <p:cNvSpPr>
            <a:spLocks noChangeAspect="1"/>
          </p:cNvSpPr>
          <p:nvPr/>
        </p:nvSpPr>
        <p:spPr bwMode="auto">
          <a:xfrm>
            <a:off x="436114" y="2682119"/>
            <a:ext cx="294430" cy="494269"/>
          </a:xfrm>
          <a:custGeom>
            <a:avLst/>
            <a:gdLst>
              <a:gd name="T0" fmla="*/ 0 w 165"/>
              <a:gd name="T1" fmla="*/ 0 h 256"/>
              <a:gd name="T2" fmla="*/ 115058 w 165"/>
              <a:gd name="T3" fmla="*/ 0 h 256"/>
              <a:gd name="T4" fmla="*/ 71911 w 165"/>
              <a:gd name="T5" fmla="*/ 87081 h 256"/>
              <a:gd name="T6" fmla="*/ 71911 w 165"/>
              <a:gd name="T7" fmla="*/ 141378 h 256"/>
              <a:gd name="T8" fmla="*/ 27806 w 165"/>
              <a:gd name="T9" fmla="*/ 203872 h 256"/>
              <a:gd name="T10" fmla="*/ 0 w 165"/>
              <a:gd name="T11" fmla="*/ 0 h 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5" h="256">
                <a:moveTo>
                  <a:pt x="0" y="0"/>
                </a:moveTo>
                <a:lnTo>
                  <a:pt x="165" y="0"/>
                </a:lnTo>
                <a:lnTo>
                  <a:pt x="103" y="109"/>
                </a:lnTo>
                <a:lnTo>
                  <a:pt x="103" y="178"/>
                </a:lnTo>
                <a:lnTo>
                  <a:pt x="40" y="256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 noChangeAspect="1"/>
          </p:cNvSpPr>
          <p:nvPr/>
        </p:nvSpPr>
        <p:spPr bwMode="auto">
          <a:xfrm>
            <a:off x="2020150" y="3197356"/>
            <a:ext cx="494643" cy="392420"/>
          </a:xfrm>
          <a:custGeom>
            <a:avLst/>
            <a:gdLst>
              <a:gd name="T0" fmla="*/ 44225 w 277"/>
              <a:gd name="T1" fmla="*/ 125144 h 203"/>
              <a:gd name="T2" fmla="*/ 44225 w 277"/>
              <a:gd name="T3" fmla="*/ 88217 h 203"/>
              <a:gd name="T4" fmla="*/ 17305 w 277"/>
              <a:gd name="T5" fmla="*/ 88217 h 203"/>
              <a:gd name="T6" fmla="*/ 0 w 277"/>
              <a:gd name="T7" fmla="*/ 25644 h 203"/>
              <a:gd name="T8" fmla="*/ 5768 w 277"/>
              <a:gd name="T9" fmla="*/ 19490 h 203"/>
              <a:gd name="T10" fmla="*/ 44225 w 277"/>
              <a:gd name="T11" fmla="*/ 25644 h 203"/>
              <a:gd name="T12" fmla="*/ 44225 w 277"/>
              <a:gd name="T13" fmla="*/ 6155 h 203"/>
              <a:gd name="T14" fmla="*/ 77875 w 277"/>
              <a:gd name="T15" fmla="*/ 0 h 203"/>
              <a:gd name="T16" fmla="*/ 77875 w 277"/>
              <a:gd name="T17" fmla="*/ 44108 h 203"/>
              <a:gd name="T18" fmla="*/ 122100 w 277"/>
              <a:gd name="T19" fmla="*/ 88217 h 203"/>
              <a:gd name="T20" fmla="*/ 176900 w 277"/>
              <a:gd name="T21" fmla="*/ 112835 h 203"/>
              <a:gd name="T22" fmla="*/ 176900 w 277"/>
              <a:gd name="T23" fmla="*/ 143608 h 203"/>
              <a:gd name="T24" fmla="*/ 194206 w 277"/>
              <a:gd name="T25" fmla="*/ 162072 h 203"/>
              <a:gd name="T26" fmla="*/ 44225 w 277"/>
              <a:gd name="T27" fmla="*/ 162072 h 203"/>
              <a:gd name="T28" fmla="*/ 44225 w 277"/>
              <a:gd name="T29" fmla="*/ 125144 h 20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77" h="203">
                <a:moveTo>
                  <a:pt x="63" y="157"/>
                </a:moveTo>
                <a:lnTo>
                  <a:pt x="63" y="110"/>
                </a:lnTo>
                <a:lnTo>
                  <a:pt x="24" y="110"/>
                </a:lnTo>
                <a:lnTo>
                  <a:pt x="0" y="32"/>
                </a:lnTo>
                <a:lnTo>
                  <a:pt x="8" y="24"/>
                </a:lnTo>
                <a:lnTo>
                  <a:pt x="63" y="32"/>
                </a:lnTo>
                <a:lnTo>
                  <a:pt x="63" y="8"/>
                </a:lnTo>
                <a:lnTo>
                  <a:pt x="111" y="0"/>
                </a:lnTo>
                <a:lnTo>
                  <a:pt x="111" y="55"/>
                </a:lnTo>
                <a:lnTo>
                  <a:pt x="174" y="110"/>
                </a:lnTo>
                <a:lnTo>
                  <a:pt x="252" y="141"/>
                </a:lnTo>
                <a:lnTo>
                  <a:pt x="252" y="180"/>
                </a:lnTo>
                <a:lnTo>
                  <a:pt x="277" y="203"/>
                </a:lnTo>
                <a:lnTo>
                  <a:pt x="63" y="203"/>
                </a:lnTo>
                <a:lnTo>
                  <a:pt x="63" y="15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53"/>
          <p:cNvSpPr>
            <a:spLocks noChangeAspect="1"/>
          </p:cNvSpPr>
          <p:nvPr/>
        </p:nvSpPr>
        <p:spPr bwMode="auto">
          <a:xfrm>
            <a:off x="1348849" y="8020213"/>
            <a:ext cx="633025" cy="527219"/>
          </a:xfrm>
          <a:custGeom>
            <a:avLst/>
            <a:gdLst>
              <a:gd name="T0" fmla="*/ 4796 w 356"/>
              <a:gd name="T1" fmla="*/ 206682 h 273"/>
              <a:gd name="T2" fmla="*/ 0 w 356"/>
              <a:gd name="T3" fmla="*/ 193315 h 273"/>
              <a:gd name="T4" fmla="*/ 4796 w 356"/>
              <a:gd name="T5" fmla="*/ 180976 h 273"/>
              <a:gd name="T6" fmla="*/ 45080 w 356"/>
              <a:gd name="T7" fmla="*/ 156297 h 273"/>
              <a:gd name="T8" fmla="*/ 54672 w 356"/>
              <a:gd name="T9" fmla="*/ 137788 h 273"/>
              <a:gd name="T10" fmla="*/ 54672 w 356"/>
              <a:gd name="T11" fmla="*/ 112082 h 273"/>
              <a:gd name="T12" fmla="*/ 54672 w 356"/>
              <a:gd name="T13" fmla="*/ 18509 h 273"/>
              <a:gd name="T14" fmla="*/ 71937 w 356"/>
              <a:gd name="T15" fmla="*/ 18509 h 273"/>
              <a:gd name="T16" fmla="*/ 71937 w 356"/>
              <a:gd name="T17" fmla="*/ 12339 h 273"/>
              <a:gd name="T18" fmla="*/ 160179 w 356"/>
              <a:gd name="T19" fmla="*/ 0 h 273"/>
              <a:gd name="T20" fmla="*/ 182240 w 356"/>
              <a:gd name="T21" fmla="*/ 0 h 273"/>
              <a:gd name="T22" fmla="*/ 248422 w 356"/>
              <a:gd name="T23" fmla="*/ 0 h 273"/>
              <a:gd name="T24" fmla="*/ 243626 w 356"/>
              <a:gd name="T25" fmla="*/ 219022 h 273"/>
              <a:gd name="T26" fmla="*/ 4796 w 356"/>
              <a:gd name="T27" fmla="*/ 206682 h 27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56" h="273">
                <a:moveTo>
                  <a:pt x="7" y="258"/>
                </a:moveTo>
                <a:lnTo>
                  <a:pt x="0" y="241"/>
                </a:lnTo>
                <a:lnTo>
                  <a:pt x="7" y="226"/>
                </a:lnTo>
                <a:lnTo>
                  <a:pt x="64" y="195"/>
                </a:lnTo>
                <a:lnTo>
                  <a:pt x="79" y="172"/>
                </a:lnTo>
                <a:lnTo>
                  <a:pt x="79" y="140"/>
                </a:lnTo>
                <a:lnTo>
                  <a:pt x="79" y="23"/>
                </a:lnTo>
                <a:lnTo>
                  <a:pt x="103" y="23"/>
                </a:lnTo>
                <a:lnTo>
                  <a:pt x="103" y="15"/>
                </a:lnTo>
                <a:lnTo>
                  <a:pt x="230" y="0"/>
                </a:lnTo>
                <a:lnTo>
                  <a:pt x="261" y="0"/>
                </a:lnTo>
                <a:lnTo>
                  <a:pt x="356" y="0"/>
                </a:lnTo>
                <a:lnTo>
                  <a:pt x="349" y="273"/>
                </a:lnTo>
                <a:lnTo>
                  <a:pt x="7" y="25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54"/>
          <p:cNvSpPr>
            <a:spLocks noChangeAspect="1"/>
          </p:cNvSpPr>
          <p:nvPr/>
        </p:nvSpPr>
        <p:spPr bwMode="auto">
          <a:xfrm>
            <a:off x="2008373" y="4075057"/>
            <a:ext cx="409258" cy="485281"/>
          </a:xfrm>
          <a:custGeom>
            <a:avLst/>
            <a:gdLst>
              <a:gd name="T0" fmla="*/ 0 w 229"/>
              <a:gd name="T1" fmla="*/ 188120 h 250"/>
              <a:gd name="T2" fmla="*/ 5769 w 229"/>
              <a:gd name="T3" fmla="*/ 0 h 250"/>
              <a:gd name="T4" fmla="*/ 32689 w 229"/>
              <a:gd name="T5" fmla="*/ 5140 h 250"/>
              <a:gd name="T6" fmla="*/ 49995 w 229"/>
              <a:gd name="T7" fmla="*/ 30839 h 250"/>
              <a:gd name="T8" fmla="*/ 160560 w 229"/>
              <a:gd name="T9" fmla="*/ 118218 h 250"/>
              <a:gd name="T10" fmla="*/ 149984 w 229"/>
              <a:gd name="T11" fmla="*/ 137749 h 250"/>
              <a:gd name="T12" fmla="*/ 116334 w 229"/>
              <a:gd name="T13" fmla="*/ 200456 h 250"/>
              <a:gd name="T14" fmla="*/ 110565 w 229"/>
              <a:gd name="T15" fmla="*/ 188120 h 250"/>
              <a:gd name="T16" fmla="*/ 83645 w 229"/>
              <a:gd name="T17" fmla="*/ 188120 h 250"/>
              <a:gd name="T18" fmla="*/ 32689 w 229"/>
              <a:gd name="T19" fmla="*/ 188120 h 250"/>
              <a:gd name="T20" fmla="*/ 0 w 229"/>
              <a:gd name="T21" fmla="*/ 188120 h 2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9" h="250">
                <a:moveTo>
                  <a:pt x="0" y="235"/>
                </a:moveTo>
                <a:lnTo>
                  <a:pt x="8" y="0"/>
                </a:lnTo>
                <a:lnTo>
                  <a:pt x="47" y="7"/>
                </a:lnTo>
                <a:lnTo>
                  <a:pt x="71" y="39"/>
                </a:lnTo>
                <a:lnTo>
                  <a:pt x="229" y="148"/>
                </a:lnTo>
                <a:lnTo>
                  <a:pt x="214" y="172"/>
                </a:lnTo>
                <a:lnTo>
                  <a:pt x="166" y="250"/>
                </a:lnTo>
                <a:lnTo>
                  <a:pt x="158" y="235"/>
                </a:lnTo>
                <a:lnTo>
                  <a:pt x="119" y="235"/>
                </a:lnTo>
                <a:lnTo>
                  <a:pt x="47" y="235"/>
                </a:lnTo>
                <a:lnTo>
                  <a:pt x="0" y="23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55"/>
          <p:cNvSpPr>
            <a:spLocks noChangeAspect="1"/>
          </p:cNvSpPr>
          <p:nvPr/>
        </p:nvSpPr>
        <p:spPr bwMode="auto">
          <a:xfrm>
            <a:off x="3227315" y="6144990"/>
            <a:ext cx="674245" cy="751887"/>
          </a:xfrm>
          <a:custGeom>
            <a:avLst/>
            <a:gdLst>
              <a:gd name="T0" fmla="*/ 44281 w 378"/>
              <a:gd name="T1" fmla="*/ 74747 h 390"/>
              <a:gd name="T2" fmla="*/ 38505 w 378"/>
              <a:gd name="T3" fmla="*/ 62459 h 390"/>
              <a:gd name="T4" fmla="*/ 105889 w 378"/>
              <a:gd name="T5" fmla="*/ 0 h 390"/>
              <a:gd name="T6" fmla="*/ 121291 w 378"/>
              <a:gd name="T7" fmla="*/ 18431 h 390"/>
              <a:gd name="T8" fmla="*/ 194450 w 378"/>
              <a:gd name="T9" fmla="*/ 180211 h 390"/>
              <a:gd name="T10" fmla="*/ 248357 w 378"/>
              <a:gd name="T11" fmla="*/ 143350 h 390"/>
              <a:gd name="T12" fmla="*/ 265684 w 378"/>
              <a:gd name="T13" fmla="*/ 143350 h 390"/>
              <a:gd name="T14" fmla="*/ 227179 w 378"/>
              <a:gd name="T15" fmla="*/ 180211 h 390"/>
              <a:gd name="T16" fmla="*/ 227179 w 378"/>
              <a:gd name="T17" fmla="*/ 167924 h 390"/>
              <a:gd name="T18" fmla="*/ 209852 w 378"/>
              <a:gd name="T19" fmla="*/ 180211 h 390"/>
              <a:gd name="T20" fmla="*/ 215628 w 378"/>
              <a:gd name="T21" fmla="*/ 186354 h 390"/>
              <a:gd name="T22" fmla="*/ 94337 w 378"/>
              <a:gd name="T23" fmla="*/ 310249 h 390"/>
              <a:gd name="T24" fmla="*/ 77973 w 378"/>
              <a:gd name="T25" fmla="*/ 279532 h 390"/>
              <a:gd name="T26" fmla="*/ 61608 w 378"/>
              <a:gd name="T27" fmla="*/ 279532 h 390"/>
              <a:gd name="T28" fmla="*/ 44281 w 378"/>
              <a:gd name="T29" fmla="*/ 260077 h 390"/>
              <a:gd name="T30" fmla="*/ 55832 w 378"/>
              <a:gd name="T31" fmla="*/ 260077 h 390"/>
              <a:gd name="T32" fmla="*/ 44281 w 378"/>
              <a:gd name="T33" fmla="*/ 254957 h 390"/>
              <a:gd name="T34" fmla="*/ 44281 w 378"/>
              <a:gd name="T35" fmla="*/ 241646 h 390"/>
              <a:gd name="T36" fmla="*/ 38505 w 378"/>
              <a:gd name="T37" fmla="*/ 229359 h 390"/>
              <a:gd name="T38" fmla="*/ 44281 w 378"/>
              <a:gd name="T39" fmla="*/ 210929 h 390"/>
              <a:gd name="T40" fmla="*/ 22140 w 378"/>
              <a:gd name="T41" fmla="*/ 192498 h 390"/>
              <a:gd name="T42" fmla="*/ 38505 w 378"/>
              <a:gd name="T43" fmla="*/ 180211 h 390"/>
              <a:gd name="T44" fmla="*/ 33692 w 378"/>
              <a:gd name="T45" fmla="*/ 167924 h 390"/>
              <a:gd name="T46" fmla="*/ 44281 w 378"/>
              <a:gd name="T47" fmla="*/ 161780 h 390"/>
              <a:gd name="T48" fmla="*/ 0 w 378"/>
              <a:gd name="T49" fmla="*/ 111608 h 390"/>
              <a:gd name="T50" fmla="*/ 17327 w 378"/>
              <a:gd name="T51" fmla="*/ 99321 h 390"/>
              <a:gd name="T52" fmla="*/ 44281 w 378"/>
              <a:gd name="T53" fmla="*/ 74747 h 3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78" h="390">
                <a:moveTo>
                  <a:pt x="63" y="94"/>
                </a:moveTo>
                <a:lnTo>
                  <a:pt x="55" y="78"/>
                </a:lnTo>
                <a:lnTo>
                  <a:pt x="150" y="0"/>
                </a:lnTo>
                <a:lnTo>
                  <a:pt x="173" y="23"/>
                </a:lnTo>
                <a:lnTo>
                  <a:pt x="276" y="226"/>
                </a:lnTo>
                <a:lnTo>
                  <a:pt x="354" y="180"/>
                </a:lnTo>
                <a:lnTo>
                  <a:pt x="378" y="180"/>
                </a:lnTo>
                <a:lnTo>
                  <a:pt x="323" y="226"/>
                </a:lnTo>
                <a:lnTo>
                  <a:pt x="323" y="211"/>
                </a:lnTo>
                <a:lnTo>
                  <a:pt x="299" y="226"/>
                </a:lnTo>
                <a:lnTo>
                  <a:pt x="307" y="234"/>
                </a:lnTo>
                <a:lnTo>
                  <a:pt x="134" y="390"/>
                </a:lnTo>
                <a:lnTo>
                  <a:pt x="111" y="351"/>
                </a:lnTo>
                <a:lnTo>
                  <a:pt x="87" y="351"/>
                </a:lnTo>
                <a:lnTo>
                  <a:pt x="63" y="327"/>
                </a:lnTo>
                <a:lnTo>
                  <a:pt x="79" y="327"/>
                </a:lnTo>
                <a:lnTo>
                  <a:pt x="63" y="320"/>
                </a:lnTo>
                <a:lnTo>
                  <a:pt x="63" y="304"/>
                </a:lnTo>
                <a:lnTo>
                  <a:pt x="55" y="288"/>
                </a:lnTo>
                <a:lnTo>
                  <a:pt x="63" y="265"/>
                </a:lnTo>
                <a:lnTo>
                  <a:pt x="31" y="242"/>
                </a:lnTo>
                <a:lnTo>
                  <a:pt x="55" y="226"/>
                </a:lnTo>
                <a:lnTo>
                  <a:pt x="48" y="211"/>
                </a:lnTo>
                <a:lnTo>
                  <a:pt x="63" y="203"/>
                </a:lnTo>
                <a:lnTo>
                  <a:pt x="0" y="140"/>
                </a:lnTo>
                <a:lnTo>
                  <a:pt x="24" y="125"/>
                </a:lnTo>
                <a:lnTo>
                  <a:pt x="63" y="9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56"/>
          <p:cNvSpPr>
            <a:spLocks noChangeAspect="1"/>
          </p:cNvSpPr>
          <p:nvPr/>
        </p:nvSpPr>
        <p:spPr bwMode="auto">
          <a:xfrm>
            <a:off x="2399964" y="6369659"/>
            <a:ext cx="547640" cy="359468"/>
          </a:xfrm>
          <a:custGeom>
            <a:avLst/>
            <a:gdLst>
              <a:gd name="T0" fmla="*/ 39312 w 308"/>
              <a:gd name="T1" fmla="*/ 141826 h 186"/>
              <a:gd name="T2" fmla="*/ 26847 w 308"/>
              <a:gd name="T3" fmla="*/ 134683 h 186"/>
              <a:gd name="T4" fmla="*/ 26847 w 308"/>
              <a:gd name="T5" fmla="*/ 110195 h 186"/>
              <a:gd name="T6" fmla="*/ 0 w 308"/>
              <a:gd name="T7" fmla="*/ 73464 h 186"/>
              <a:gd name="T8" fmla="*/ 5753 w 308"/>
              <a:gd name="T9" fmla="*/ 68362 h 186"/>
              <a:gd name="T10" fmla="*/ 39312 w 308"/>
              <a:gd name="T11" fmla="*/ 18366 h 186"/>
              <a:gd name="T12" fmla="*/ 77664 w 308"/>
              <a:gd name="T13" fmla="*/ 0 h 186"/>
              <a:gd name="T14" fmla="*/ 99717 w 308"/>
              <a:gd name="T15" fmla="*/ 0 h 186"/>
              <a:gd name="T16" fmla="*/ 209022 w 308"/>
              <a:gd name="T17" fmla="*/ 0 h 186"/>
              <a:gd name="T18" fmla="*/ 214775 w 308"/>
              <a:gd name="T19" fmla="*/ 0 h 186"/>
              <a:gd name="T20" fmla="*/ 214775 w 308"/>
              <a:gd name="T21" fmla="*/ 98972 h 186"/>
              <a:gd name="T22" fmla="*/ 214775 w 308"/>
              <a:gd name="T23" fmla="*/ 146927 h 186"/>
              <a:gd name="T24" fmla="*/ 39312 w 308"/>
              <a:gd name="T25" fmla="*/ 141826 h 1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08" h="186">
                <a:moveTo>
                  <a:pt x="56" y="179"/>
                </a:moveTo>
                <a:lnTo>
                  <a:pt x="39" y="171"/>
                </a:lnTo>
                <a:lnTo>
                  <a:pt x="39" y="140"/>
                </a:lnTo>
                <a:lnTo>
                  <a:pt x="0" y="93"/>
                </a:lnTo>
                <a:lnTo>
                  <a:pt x="8" y="86"/>
                </a:lnTo>
                <a:lnTo>
                  <a:pt x="56" y="23"/>
                </a:lnTo>
                <a:lnTo>
                  <a:pt x="111" y="0"/>
                </a:lnTo>
                <a:lnTo>
                  <a:pt x="143" y="0"/>
                </a:lnTo>
                <a:lnTo>
                  <a:pt x="300" y="0"/>
                </a:lnTo>
                <a:lnTo>
                  <a:pt x="308" y="0"/>
                </a:lnTo>
                <a:lnTo>
                  <a:pt x="308" y="125"/>
                </a:lnTo>
                <a:lnTo>
                  <a:pt x="308" y="186"/>
                </a:lnTo>
                <a:lnTo>
                  <a:pt x="56" y="17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57"/>
          <p:cNvSpPr>
            <a:spLocks noChangeAspect="1"/>
          </p:cNvSpPr>
          <p:nvPr/>
        </p:nvSpPr>
        <p:spPr bwMode="auto">
          <a:xfrm>
            <a:off x="1864101" y="7250354"/>
            <a:ext cx="603584" cy="284578"/>
          </a:xfrm>
          <a:custGeom>
            <a:avLst/>
            <a:gdLst>
              <a:gd name="T0" fmla="*/ 16330 w 339"/>
              <a:gd name="T1" fmla="*/ 116515 h 147"/>
              <a:gd name="T2" fmla="*/ 22094 w 339"/>
              <a:gd name="T3" fmla="*/ 97096 h 147"/>
              <a:gd name="T4" fmla="*/ 0 w 339"/>
              <a:gd name="T5" fmla="*/ 49059 h 147"/>
              <a:gd name="T6" fmla="*/ 0 w 339"/>
              <a:gd name="T7" fmla="*/ 5110 h 147"/>
              <a:gd name="T8" fmla="*/ 83571 w 339"/>
              <a:gd name="T9" fmla="*/ 5110 h 147"/>
              <a:gd name="T10" fmla="*/ 210369 w 339"/>
              <a:gd name="T11" fmla="*/ 5110 h 147"/>
              <a:gd name="T12" fmla="*/ 226699 w 339"/>
              <a:gd name="T13" fmla="*/ 0 h 147"/>
              <a:gd name="T14" fmla="*/ 232462 w 339"/>
              <a:gd name="T15" fmla="*/ 0 h 147"/>
              <a:gd name="T16" fmla="*/ 226699 w 339"/>
              <a:gd name="T17" fmla="*/ 5110 h 147"/>
              <a:gd name="T18" fmla="*/ 232462 w 339"/>
              <a:gd name="T19" fmla="*/ 5110 h 147"/>
              <a:gd name="T20" fmla="*/ 232462 w 339"/>
              <a:gd name="T21" fmla="*/ 42927 h 147"/>
              <a:gd name="T22" fmla="*/ 237265 w 339"/>
              <a:gd name="T23" fmla="*/ 42927 h 147"/>
              <a:gd name="T24" fmla="*/ 232462 w 339"/>
              <a:gd name="T25" fmla="*/ 49059 h 147"/>
              <a:gd name="T26" fmla="*/ 232462 w 339"/>
              <a:gd name="T27" fmla="*/ 110383 h 147"/>
              <a:gd name="T28" fmla="*/ 160418 w 339"/>
              <a:gd name="T29" fmla="*/ 110383 h 147"/>
              <a:gd name="T30" fmla="*/ 16330 w 339"/>
              <a:gd name="T31" fmla="*/ 116515 h 14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39" h="147">
                <a:moveTo>
                  <a:pt x="24" y="147"/>
                </a:moveTo>
                <a:lnTo>
                  <a:pt x="32" y="123"/>
                </a:lnTo>
                <a:lnTo>
                  <a:pt x="0" y="62"/>
                </a:lnTo>
                <a:lnTo>
                  <a:pt x="0" y="7"/>
                </a:lnTo>
                <a:lnTo>
                  <a:pt x="119" y="7"/>
                </a:lnTo>
                <a:lnTo>
                  <a:pt x="300" y="7"/>
                </a:lnTo>
                <a:lnTo>
                  <a:pt x="324" y="0"/>
                </a:lnTo>
                <a:lnTo>
                  <a:pt x="332" y="0"/>
                </a:lnTo>
                <a:lnTo>
                  <a:pt x="324" y="7"/>
                </a:lnTo>
                <a:lnTo>
                  <a:pt x="332" y="7"/>
                </a:lnTo>
                <a:lnTo>
                  <a:pt x="332" y="54"/>
                </a:lnTo>
                <a:lnTo>
                  <a:pt x="339" y="54"/>
                </a:lnTo>
                <a:lnTo>
                  <a:pt x="332" y="62"/>
                </a:lnTo>
                <a:lnTo>
                  <a:pt x="332" y="139"/>
                </a:lnTo>
                <a:lnTo>
                  <a:pt x="229" y="139"/>
                </a:lnTo>
                <a:lnTo>
                  <a:pt x="24" y="1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58"/>
          <p:cNvSpPr>
            <a:spLocks noChangeAspect="1"/>
          </p:cNvSpPr>
          <p:nvPr/>
        </p:nvSpPr>
        <p:spPr bwMode="auto">
          <a:xfrm>
            <a:off x="1307628" y="4302720"/>
            <a:ext cx="418092" cy="305547"/>
          </a:xfrm>
          <a:custGeom>
            <a:avLst/>
            <a:gdLst>
              <a:gd name="T0" fmla="*/ 0 w 235"/>
              <a:gd name="T1" fmla="*/ 125402 h 159"/>
              <a:gd name="T2" fmla="*/ 0 w 235"/>
              <a:gd name="T3" fmla="*/ 43840 h 159"/>
              <a:gd name="T4" fmla="*/ 0 w 235"/>
              <a:gd name="T5" fmla="*/ 5098 h 159"/>
              <a:gd name="T6" fmla="*/ 70031 w 235"/>
              <a:gd name="T7" fmla="*/ 5098 h 159"/>
              <a:gd name="T8" fmla="*/ 87299 w 235"/>
              <a:gd name="T9" fmla="*/ 0 h 159"/>
              <a:gd name="T10" fmla="*/ 136225 w 235"/>
              <a:gd name="T11" fmla="*/ 0 h 159"/>
              <a:gd name="T12" fmla="*/ 164045 w 235"/>
              <a:gd name="T13" fmla="*/ 30586 h 159"/>
              <a:gd name="T14" fmla="*/ 125672 w 235"/>
              <a:gd name="T15" fmla="*/ 68308 h 159"/>
              <a:gd name="T16" fmla="*/ 125672 w 235"/>
              <a:gd name="T17" fmla="*/ 74426 h 159"/>
              <a:gd name="T18" fmla="*/ 87299 w 235"/>
              <a:gd name="T19" fmla="*/ 99914 h 159"/>
              <a:gd name="T20" fmla="*/ 70031 w 235"/>
              <a:gd name="T21" fmla="*/ 93797 h 159"/>
              <a:gd name="T22" fmla="*/ 48926 w 235"/>
              <a:gd name="T23" fmla="*/ 125402 h 159"/>
              <a:gd name="T24" fmla="*/ 0 w 235"/>
              <a:gd name="T25" fmla="*/ 125402 h 15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5" h="159">
                <a:moveTo>
                  <a:pt x="0" y="159"/>
                </a:moveTo>
                <a:lnTo>
                  <a:pt x="0" y="55"/>
                </a:lnTo>
                <a:lnTo>
                  <a:pt x="0" y="7"/>
                </a:lnTo>
                <a:lnTo>
                  <a:pt x="101" y="7"/>
                </a:lnTo>
                <a:lnTo>
                  <a:pt x="125" y="0"/>
                </a:lnTo>
                <a:lnTo>
                  <a:pt x="195" y="0"/>
                </a:lnTo>
                <a:lnTo>
                  <a:pt x="235" y="39"/>
                </a:lnTo>
                <a:lnTo>
                  <a:pt x="180" y="87"/>
                </a:lnTo>
                <a:lnTo>
                  <a:pt x="180" y="95"/>
                </a:lnTo>
                <a:lnTo>
                  <a:pt x="125" y="127"/>
                </a:lnTo>
                <a:lnTo>
                  <a:pt x="101" y="119"/>
                </a:lnTo>
                <a:lnTo>
                  <a:pt x="70" y="159"/>
                </a:lnTo>
                <a:lnTo>
                  <a:pt x="0" y="15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59"/>
          <p:cNvSpPr>
            <a:spLocks noChangeAspect="1"/>
          </p:cNvSpPr>
          <p:nvPr/>
        </p:nvSpPr>
        <p:spPr bwMode="auto">
          <a:xfrm>
            <a:off x="1039695" y="7427092"/>
            <a:ext cx="615361" cy="593122"/>
          </a:xfrm>
          <a:custGeom>
            <a:avLst/>
            <a:gdLst>
              <a:gd name="T0" fmla="*/ 44042 w 347"/>
              <a:gd name="T1" fmla="*/ 231662 h 306"/>
              <a:gd name="T2" fmla="*/ 4787 w 347"/>
              <a:gd name="T3" fmla="*/ 193735 h 306"/>
              <a:gd name="T4" fmla="*/ 4787 w 347"/>
              <a:gd name="T5" fmla="*/ 175284 h 306"/>
              <a:gd name="T6" fmla="*/ 16276 w 347"/>
              <a:gd name="T7" fmla="*/ 162983 h 306"/>
              <a:gd name="T8" fmla="*/ 0 w 347"/>
              <a:gd name="T9" fmla="*/ 137357 h 306"/>
              <a:gd name="T10" fmla="*/ 16276 w 347"/>
              <a:gd name="T11" fmla="*/ 118906 h 306"/>
              <a:gd name="T12" fmla="*/ 16276 w 347"/>
              <a:gd name="T13" fmla="*/ 88154 h 306"/>
              <a:gd name="T14" fmla="*/ 26808 w 347"/>
              <a:gd name="T15" fmla="*/ 44077 h 306"/>
              <a:gd name="T16" fmla="*/ 22021 w 347"/>
              <a:gd name="T17" fmla="*/ 18451 h 306"/>
              <a:gd name="T18" fmla="*/ 38298 w 347"/>
              <a:gd name="T19" fmla="*/ 0 h 306"/>
              <a:gd name="T20" fmla="*/ 44042 w 347"/>
              <a:gd name="T21" fmla="*/ 0 h 306"/>
              <a:gd name="T22" fmla="*/ 44042 w 347"/>
              <a:gd name="T23" fmla="*/ 18451 h 306"/>
              <a:gd name="T24" fmla="*/ 148403 w 347"/>
              <a:gd name="T25" fmla="*/ 0 h 306"/>
              <a:gd name="T26" fmla="*/ 164679 w 347"/>
              <a:gd name="T27" fmla="*/ 0 h 306"/>
              <a:gd name="T28" fmla="*/ 153190 w 347"/>
              <a:gd name="T29" fmla="*/ 24601 h 306"/>
              <a:gd name="T30" fmla="*/ 164679 w 347"/>
              <a:gd name="T31" fmla="*/ 44077 h 306"/>
              <a:gd name="T32" fmla="*/ 235530 w 347"/>
              <a:gd name="T33" fmla="*/ 44077 h 306"/>
              <a:gd name="T34" fmla="*/ 235530 w 347"/>
              <a:gd name="T35" fmla="*/ 94305 h 306"/>
              <a:gd name="T36" fmla="*/ 241274 w 347"/>
              <a:gd name="T37" fmla="*/ 94305 h 306"/>
              <a:gd name="T38" fmla="*/ 235530 w 347"/>
              <a:gd name="T39" fmla="*/ 144532 h 306"/>
              <a:gd name="T40" fmla="*/ 104361 w 347"/>
              <a:gd name="T41" fmla="*/ 144532 h 306"/>
              <a:gd name="T42" fmla="*/ 97659 w 347"/>
              <a:gd name="T43" fmla="*/ 243962 h 306"/>
              <a:gd name="T44" fmla="*/ 44042 w 347"/>
              <a:gd name="T45" fmla="*/ 243962 h 306"/>
              <a:gd name="T46" fmla="*/ 44042 w 347"/>
              <a:gd name="T47" fmla="*/ 231662 h 30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47" h="306">
                <a:moveTo>
                  <a:pt x="63" y="290"/>
                </a:moveTo>
                <a:lnTo>
                  <a:pt x="7" y="243"/>
                </a:lnTo>
                <a:lnTo>
                  <a:pt x="7" y="220"/>
                </a:lnTo>
                <a:lnTo>
                  <a:pt x="24" y="204"/>
                </a:lnTo>
                <a:lnTo>
                  <a:pt x="0" y="172"/>
                </a:lnTo>
                <a:lnTo>
                  <a:pt x="24" y="149"/>
                </a:lnTo>
                <a:lnTo>
                  <a:pt x="24" y="110"/>
                </a:lnTo>
                <a:lnTo>
                  <a:pt x="39" y="55"/>
                </a:lnTo>
                <a:lnTo>
                  <a:pt x="31" y="23"/>
                </a:lnTo>
                <a:lnTo>
                  <a:pt x="55" y="0"/>
                </a:lnTo>
                <a:lnTo>
                  <a:pt x="63" y="0"/>
                </a:lnTo>
                <a:lnTo>
                  <a:pt x="63" y="23"/>
                </a:lnTo>
                <a:lnTo>
                  <a:pt x="213" y="0"/>
                </a:lnTo>
                <a:lnTo>
                  <a:pt x="237" y="0"/>
                </a:lnTo>
                <a:lnTo>
                  <a:pt x="220" y="31"/>
                </a:lnTo>
                <a:lnTo>
                  <a:pt x="237" y="55"/>
                </a:lnTo>
                <a:lnTo>
                  <a:pt x="339" y="55"/>
                </a:lnTo>
                <a:lnTo>
                  <a:pt x="339" y="118"/>
                </a:lnTo>
                <a:lnTo>
                  <a:pt x="347" y="118"/>
                </a:lnTo>
                <a:lnTo>
                  <a:pt x="339" y="181"/>
                </a:lnTo>
                <a:lnTo>
                  <a:pt x="150" y="181"/>
                </a:lnTo>
                <a:lnTo>
                  <a:pt x="141" y="306"/>
                </a:lnTo>
                <a:lnTo>
                  <a:pt x="63" y="306"/>
                </a:lnTo>
                <a:lnTo>
                  <a:pt x="63" y="29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60"/>
          <p:cNvSpPr>
            <a:spLocks noChangeAspect="1"/>
          </p:cNvSpPr>
          <p:nvPr/>
        </p:nvSpPr>
        <p:spPr bwMode="auto">
          <a:xfrm>
            <a:off x="3536466" y="8307787"/>
            <a:ext cx="712522" cy="365459"/>
          </a:xfrm>
          <a:custGeom>
            <a:avLst/>
            <a:gdLst>
              <a:gd name="T0" fmla="*/ 0 w 400"/>
              <a:gd name="T1" fmla="*/ 138382 h 189"/>
              <a:gd name="T2" fmla="*/ 0 w 400"/>
              <a:gd name="T3" fmla="*/ 125056 h 189"/>
              <a:gd name="T4" fmla="*/ 16305 w 400"/>
              <a:gd name="T5" fmla="*/ 125056 h 189"/>
              <a:gd name="T6" fmla="*/ 0 w 400"/>
              <a:gd name="T7" fmla="*/ 119931 h 189"/>
              <a:gd name="T8" fmla="*/ 0 w 400"/>
              <a:gd name="T9" fmla="*/ 44077 h 189"/>
              <a:gd name="T10" fmla="*/ 16305 w 400"/>
              <a:gd name="T11" fmla="*/ 37927 h 189"/>
              <a:gd name="T12" fmla="*/ 27814 w 400"/>
              <a:gd name="T13" fmla="*/ 6150 h 189"/>
              <a:gd name="T14" fmla="*/ 60425 w 400"/>
              <a:gd name="T15" fmla="*/ 6150 h 189"/>
              <a:gd name="T16" fmla="*/ 82484 w 400"/>
              <a:gd name="T17" fmla="*/ 0 h 189"/>
              <a:gd name="T18" fmla="*/ 147704 w 400"/>
              <a:gd name="T19" fmla="*/ 19476 h 189"/>
              <a:gd name="T20" fmla="*/ 147704 w 400"/>
              <a:gd name="T21" fmla="*/ 24601 h 189"/>
              <a:gd name="T22" fmla="*/ 147704 w 400"/>
              <a:gd name="T23" fmla="*/ 44077 h 189"/>
              <a:gd name="T24" fmla="*/ 169764 w 400"/>
              <a:gd name="T25" fmla="*/ 69704 h 189"/>
              <a:gd name="T26" fmla="*/ 262799 w 400"/>
              <a:gd name="T27" fmla="*/ 94305 h 189"/>
              <a:gd name="T28" fmla="*/ 279104 w 400"/>
              <a:gd name="T29" fmla="*/ 94305 h 189"/>
              <a:gd name="T30" fmla="*/ 273349 w 400"/>
              <a:gd name="T31" fmla="*/ 150683 h 189"/>
              <a:gd name="T32" fmla="*/ 0 w 400"/>
              <a:gd name="T33" fmla="*/ 138382 h 18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00" h="189">
                <a:moveTo>
                  <a:pt x="0" y="173"/>
                </a:moveTo>
                <a:lnTo>
                  <a:pt x="0" y="157"/>
                </a:lnTo>
                <a:lnTo>
                  <a:pt x="24" y="157"/>
                </a:lnTo>
                <a:lnTo>
                  <a:pt x="0" y="150"/>
                </a:lnTo>
                <a:lnTo>
                  <a:pt x="0" y="55"/>
                </a:lnTo>
                <a:lnTo>
                  <a:pt x="24" y="48"/>
                </a:lnTo>
                <a:lnTo>
                  <a:pt x="40" y="8"/>
                </a:lnTo>
                <a:lnTo>
                  <a:pt x="86" y="8"/>
                </a:lnTo>
                <a:lnTo>
                  <a:pt x="118" y="0"/>
                </a:lnTo>
                <a:lnTo>
                  <a:pt x="212" y="24"/>
                </a:lnTo>
                <a:lnTo>
                  <a:pt x="212" y="31"/>
                </a:lnTo>
                <a:lnTo>
                  <a:pt x="212" y="55"/>
                </a:lnTo>
                <a:lnTo>
                  <a:pt x="243" y="87"/>
                </a:lnTo>
                <a:lnTo>
                  <a:pt x="376" y="118"/>
                </a:lnTo>
                <a:lnTo>
                  <a:pt x="400" y="118"/>
                </a:lnTo>
                <a:lnTo>
                  <a:pt x="392" y="189"/>
                </a:lnTo>
                <a:lnTo>
                  <a:pt x="0" y="17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61"/>
          <p:cNvSpPr>
            <a:spLocks noChangeAspect="1"/>
          </p:cNvSpPr>
          <p:nvPr/>
        </p:nvSpPr>
        <p:spPr bwMode="auto">
          <a:xfrm>
            <a:off x="5541539" y="5959265"/>
            <a:ext cx="532918" cy="653033"/>
          </a:xfrm>
          <a:custGeom>
            <a:avLst/>
            <a:gdLst>
              <a:gd name="T0" fmla="*/ 104773 w 299"/>
              <a:gd name="T1" fmla="*/ 19468 h 337"/>
              <a:gd name="T2" fmla="*/ 132649 w 299"/>
              <a:gd name="T3" fmla="*/ 19468 h 337"/>
              <a:gd name="T4" fmla="*/ 137455 w 299"/>
              <a:gd name="T5" fmla="*/ 30739 h 337"/>
              <a:gd name="T6" fmla="*/ 154757 w 299"/>
              <a:gd name="T7" fmla="*/ 45083 h 337"/>
              <a:gd name="T8" fmla="*/ 154757 w 299"/>
              <a:gd name="T9" fmla="*/ 50206 h 337"/>
              <a:gd name="T10" fmla="*/ 175904 w 299"/>
              <a:gd name="T11" fmla="*/ 68649 h 337"/>
              <a:gd name="T12" fmla="*/ 171098 w 299"/>
              <a:gd name="T13" fmla="*/ 75822 h 337"/>
              <a:gd name="T14" fmla="*/ 171098 w 299"/>
              <a:gd name="T15" fmla="*/ 94265 h 337"/>
              <a:gd name="T16" fmla="*/ 193206 w 299"/>
              <a:gd name="T17" fmla="*/ 137299 h 337"/>
              <a:gd name="T18" fmla="*/ 209547 w 299"/>
              <a:gd name="T19" fmla="*/ 137299 h 337"/>
              <a:gd name="T20" fmla="*/ 209547 w 299"/>
              <a:gd name="T21" fmla="*/ 150619 h 337"/>
              <a:gd name="T22" fmla="*/ 209547 w 299"/>
              <a:gd name="T23" fmla="*/ 162914 h 337"/>
              <a:gd name="T24" fmla="*/ 209547 w 299"/>
              <a:gd name="T25" fmla="*/ 175210 h 337"/>
              <a:gd name="T26" fmla="*/ 193206 w 299"/>
              <a:gd name="T27" fmla="*/ 193653 h 337"/>
              <a:gd name="T28" fmla="*/ 198012 w 299"/>
              <a:gd name="T29" fmla="*/ 199800 h 337"/>
              <a:gd name="T30" fmla="*/ 193206 w 299"/>
              <a:gd name="T31" fmla="*/ 199800 h 337"/>
              <a:gd name="T32" fmla="*/ 175904 w 299"/>
              <a:gd name="T33" fmla="*/ 199800 h 337"/>
              <a:gd name="T34" fmla="*/ 82665 w 299"/>
              <a:gd name="T35" fmla="*/ 268450 h 337"/>
              <a:gd name="T36" fmla="*/ 71131 w 299"/>
              <a:gd name="T37" fmla="*/ 262302 h 337"/>
              <a:gd name="T38" fmla="*/ 66324 w 299"/>
              <a:gd name="T39" fmla="*/ 219268 h 337"/>
              <a:gd name="T40" fmla="*/ 60557 w 299"/>
              <a:gd name="T41" fmla="*/ 193653 h 337"/>
              <a:gd name="T42" fmla="*/ 44216 w 299"/>
              <a:gd name="T43" fmla="*/ 150619 h 337"/>
              <a:gd name="T44" fmla="*/ 4806 w 299"/>
              <a:gd name="T45" fmla="*/ 112708 h 337"/>
              <a:gd name="T46" fmla="*/ 4806 w 299"/>
              <a:gd name="T47" fmla="*/ 88117 h 337"/>
              <a:gd name="T48" fmla="*/ 16341 w 299"/>
              <a:gd name="T49" fmla="*/ 88117 h 337"/>
              <a:gd name="T50" fmla="*/ 0 w 299"/>
              <a:gd name="T51" fmla="*/ 62502 h 337"/>
              <a:gd name="T52" fmla="*/ 4806 w 299"/>
              <a:gd name="T53" fmla="*/ 50206 h 337"/>
              <a:gd name="T54" fmla="*/ 82665 w 299"/>
              <a:gd name="T55" fmla="*/ 0 h 337"/>
              <a:gd name="T56" fmla="*/ 104773 w 299"/>
              <a:gd name="T57" fmla="*/ 19468 h 33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99" h="337">
                <a:moveTo>
                  <a:pt x="149" y="24"/>
                </a:moveTo>
                <a:lnTo>
                  <a:pt x="189" y="24"/>
                </a:lnTo>
                <a:lnTo>
                  <a:pt x="196" y="39"/>
                </a:lnTo>
                <a:lnTo>
                  <a:pt x="221" y="56"/>
                </a:lnTo>
                <a:lnTo>
                  <a:pt x="221" y="63"/>
                </a:lnTo>
                <a:lnTo>
                  <a:pt x="251" y="86"/>
                </a:lnTo>
                <a:lnTo>
                  <a:pt x="244" y="95"/>
                </a:lnTo>
                <a:lnTo>
                  <a:pt x="244" y="118"/>
                </a:lnTo>
                <a:lnTo>
                  <a:pt x="275" y="172"/>
                </a:lnTo>
                <a:lnTo>
                  <a:pt x="299" y="172"/>
                </a:lnTo>
                <a:lnTo>
                  <a:pt x="299" y="189"/>
                </a:lnTo>
                <a:lnTo>
                  <a:pt x="299" y="204"/>
                </a:lnTo>
                <a:lnTo>
                  <a:pt x="299" y="220"/>
                </a:lnTo>
                <a:lnTo>
                  <a:pt x="275" y="243"/>
                </a:lnTo>
                <a:lnTo>
                  <a:pt x="283" y="251"/>
                </a:lnTo>
                <a:lnTo>
                  <a:pt x="275" y="251"/>
                </a:lnTo>
                <a:lnTo>
                  <a:pt x="251" y="251"/>
                </a:lnTo>
                <a:lnTo>
                  <a:pt x="118" y="337"/>
                </a:lnTo>
                <a:lnTo>
                  <a:pt x="102" y="329"/>
                </a:lnTo>
                <a:lnTo>
                  <a:pt x="94" y="275"/>
                </a:lnTo>
                <a:lnTo>
                  <a:pt x="86" y="243"/>
                </a:lnTo>
                <a:lnTo>
                  <a:pt x="63" y="189"/>
                </a:lnTo>
                <a:lnTo>
                  <a:pt x="7" y="141"/>
                </a:lnTo>
                <a:lnTo>
                  <a:pt x="7" y="110"/>
                </a:lnTo>
                <a:lnTo>
                  <a:pt x="24" y="110"/>
                </a:lnTo>
                <a:lnTo>
                  <a:pt x="0" y="79"/>
                </a:lnTo>
                <a:lnTo>
                  <a:pt x="7" y="63"/>
                </a:lnTo>
                <a:lnTo>
                  <a:pt x="118" y="0"/>
                </a:lnTo>
                <a:lnTo>
                  <a:pt x="149" y="2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62"/>
          <p:cNvSpPr>
            <a:spLocks noChangeAspect="1"/>
          </p:cNvSpPr>
          <p:nvPr/>
        </p:nvSpPr>
        <p:spPr bwMode="auto">
          <a:xfrm>
            <a:off x="3577687" y="3652682"/>
            <a:ext cx="671302" cy="440349"/>
          </a:xfrm>
          <a:custGeom>
            <a:avLst/>
            <a:gdLst>
              <a:gd name="T0" fmla="*/ 174389 w 377"/>
              <a:gd name="T1" fmla="*/ 5161 h 226"/>
              <a:gd name="T2" fmla="*/ 191637 w 377"/>
              <a:gd name="T3" fmla="*/ 75349 h 226"/>
              <a:gd name="T4" fmla="*/ 224215 w 377"/>
              <a:gd name="T5" fmla="*/ 107347 h 226"/>
              <a:gd name="T6" fmla="*/ 224215 w 377"/>
              <a:gd name="T7" fmla="*/ 119733 h 226"/>
              <a:gd name="T8" fmla="*/ 246253 w 377"/>
              <a:gd name="T9" fmla="*/ 144505 h 226"/>
              <a:gd name="T10" fmla="*/ 262542 w 377"/>
              <a:gd name="T11" fmla="*/ 182696 h 226"/>
              <a:gd name="T12" fmla="*/ 224215 w 377"/>
              <a:gd name="T13" fmla="*/ 169278 h 226"/>
              <a:gd name="T14" fmla="*/ 158100 w 377"/>
              <a:gd name="T15" fmla="*/ 177535 h 226"/>
              <a:gd name="T16" fmla="*/ 88153 w 377"/>
              <a:gd name="T17" fmla="*/ 157924 h 226"/>
              <a:gd name="T18" fmla="*/ 76655 w 377"/>
              <a:gd name="T19" fmla="*/ 150698 h 226"/>
              <a:gd name="T20" fmla="*/ 88153 w 377"/>
              <a:gd name="T21" fmla="*/ 144505 h 226"/>
              <a:gd name="T22" fmla="*/ 65156 w 377"/>
              <a:gd name="T23" fmla="*/ 132119 h 226"/>
              <a:gd name="T24" fmla="*/ 32578 w 377"/>
              <a:gd name="T25" fmla="*/ 107347 h 226"/>
              <a:gd name="T26" fmla="*/ 32578 w 377"/>
              <a:gd name="T27" fmla="*/ 94961 h 226"/>
              <a:gd name="T28" fmla="*/ 22038 w 377"/>
              <a:gd name="T29" fmla="*/ 75349 h 226"/>
              <a:gd name="T30" fmla="*/ 0 w 377"/>
              <a:gd name="T31" fmla="*/ 69156 h 226"/>
              <a:gd name="T32" fmla="*/ 4791 w 377"/>
              <a:gd name="T33" fmla="*/ 38191 h 226"/>
              <a:gd name="T34" fmla="*/ 11498 w 377"/>
              <a:gd name="T35" fmla="*/ 31998 h 226"/>
              <a:gd name="T36" fmla="*/ 44076 w 377"/>
              <a:gd name="T37" fmla="*/ 24772 h 226"/>
              <a:gd name="T38" fmla="*/ 54616 w 377"/>
              <a:gd name="T39" fmla="*/ 38191 h 226"/>
              <a:gd name="T40" fmla="*/ 158100 w 377"/>
              <a:gd name="T41" fmla="*/ 0 h 226"/>
              <a:gd name="T42" fmla="*/ 174389 w 377"/>
              <a:gd name="T43" fmla="*/ 5161 h 2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7" h="226">
                <a:moveTo>
                  <a:pt x="251" y="7"/>
                </a:moveTo>
                <a:lnTo>
                  <a:pt x="275" y="93"/>
                </a:lnTo>
                <a:lnTo>
                  <a:pt x="322" y="133"/>
                </a:lnTo>
                <a:lnTo>
                  <a:pt x="322" y="148"/>
                </a:lnTo>
                <a:lnTo>
                  <a:pt x="353" y="179"/>
                </a:lnTo>
                <a:lnTo>
                  <a:pt x="377" y="226"/>
                </a:lnTo>
                <a:lnTo>
                  <a:pt x="322" y="210"/>
                </a:lnTo>
                <a:lnTo>
                  <a:pt x="227" y="219"/>
                </a:lnTo>
                <a:lnTo>
                  <a:pt x="126" y="195"/>
                </a:lnTo>
                <a:lnTo>
                  <a:pt x="110" y="187"/>
                </a:lnTo>
                <a:lnTo>
                  <a:pt x="126" y="179"/>
                </a:lnTo>
                <a:lnTo>
                  <a:pt x="94" y="164"/>
                </a:lnTo>
                <a:lnTo>
                  <a:pt x="47" y="133"/>
                </a:lnTo>
                <a:lnTo>
                  <a:pt x="47" y="117"/>
                </a:lnTo>
                <a:lnTo>
                  <a:pt x="31" y="93"/>
                </a:lnTo>
                <a:lnTo>
                  <a:pt x="0" y="86"/>
                </a:lnTo>
                <a:lnTo>
                  <a:pt x="7" y="47"/>
                </a:lnTo>
                <a:lnTo>
                  <a:pt x="16" y="39"/>
                </a:lnTo>
                <a:lnTo>
                  <a:pt x="63" y="31"/>
                </a:lnTo>
                <a:lnTo>
                  <a:pt x="78" y="47"/>
                </a:lnTo>
                <a:lnTo>
                  <a:pt x="227" y="0"/>
                </a:lnTo>
                <a:lnTo>
                  <a:pt x="251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63"/>
          <p:cNvSpPr>
            <a:spLocks noChangeAspect="1"/>
          </p:cNvSpPr>
          <p:nvPr/>
        </p:nvSpPr>
        <p:spPr bwMode="auto">
          <a:xfrm>
            <a:off x="4151827" y="5641736"/>
            <a:ext cx="815572" cy="727923"/>
          </a:xfrm>
          <a:custGeom>
            <a:avLst/>
            <a:gdLst>
              <a:gd name="T0" fmla="*/ 308371 w 457"/>
              <a:gd name="T1" fmla="*/ 162266 h 376"/>
              <a:gd name="T2" fmla="*/ 275708 w 457"/>
              <a:gd name="T3" fmla="*/ 150969 h 376"/>
              <a:gd name="T4" fmla="*/ 248810 w 457"/>
              <a:gd name="T5" fmla="*/ 162266 h 376"/>
              <a:gd name="T6" fmla="*/ 230558 w 457"/>
              <a:gd name="T7" fmla="*/ 201292 h 376"/>
              <a:gd name="T8" fmla="*/ 230558 w 457"/>
              <a:gd name="T9" fmla="*/ 219778 h 376"/>
              <a:gd name="T10" fmla="*/ 193092 w 457"/>
              <a:gd name="T11" fmla="*/ 270101 h 376"/>
              <a:gd name="T12" fmla="*/ 203659 w 457"/>
              <a:gd name="T13" fmla="*/ 270101 h 376"/>
              <a:gd name="T14" fmla="*/ 203659 w 457"/>
              <a:gd name="T15" fmla="*/ 282425 h 376"/>
              <a:gd name="T16" fmla="*/ 181564 w 457"/>
              <a:gd name="T17" fmla="*/ 300911 h 376"/>
              <a:gd name="T18" fmla="*/ 148902 w 457"/>
              <a:gd name="T19" fmla="*/ 300911 h 376"/>
              <a:gd name="T20" fmla="*/ 122003 w 457"/>
              <a:gd name="T21" fmla="*/ 270101 h 376"/>
              <a:gd name="T22" fmla="*/ 126807 w 457"/>
              <a:gd name="T23" fmla="*/ 219778 h 376"/>
              <a:gd name="T24" fmla="*/ 71089 w 457"/>
              <a:gd name="T25" fmla="*/ 181779 h 376"/>
              <a:gd name="T26" fmla="*/ 0 w 457"/>
              <a:gd name="T27" fmla="*/ 175617 h 376"/>
              <a:gd name="T28" fmla="*/ 22095 w 457"/>
              <a:gd name="T29" fmla="*/ 162266 h 376"/>
              <a:gd name="T30" fmla="*/ 38426 w 457"/>
              <a:gd name="T31" fmla="*/ 162266 h 376"/>
              <a:gd name="T32" fmla="*/ 22095 w 457"/>
              <a:gd name="T33" fmla="*/ 138645 h 376"/>
              <a:gd name="T34" fmla="*/ 71089 w 457"/>
              <a:gd name="T35" fmla="*/ 106808 h 376"/>
              <a:gd name="T36" fmla="*/ 94144 w 457"/>
              <a:gd name="T37" fmla="*/ 99619 h 376"/>
              <a:gd name="T38" fmla="*/ 76853 w 457"/>
              <a:gd name="T39" fmla="*/ 81133 h 376"/>
              <a:gd name="T40" fmla="*/ 98948 w 457"/>
              <a:gd name="T41" fmla="*/ 56485 h 376"/>
              <a:gd name="T42" fmla="*/ 104712 w 457"/>
              <a:gd name="T43" fmla="*/ 30810 h 376"/>
              <a:gd name="T44" fmla="*/ 126807 w 457"/>
              <a:gd name="T45" fmla="*/ 30810 h 376"/>
              <a:gd name="T46" fmla="*/ 115279 w 457"/>
              <a:gd name="T47" fmla="*/ 6162 h 376"/>
              <a:gd name="T48" fmla="*/ 165233 w 457"/>
              <a:gd name="T49" fmla="*/ 0 h 376"/>
              <a:gd name="T50" fmla="*/ 220951 w 457"/>
              <a:gd name="T51" fmla="*/ 13351 h 376"/>
              <a:gd name="T52" fmla="*/ 248810 w 457"/>
              <a:gd name="T53" fmla="*/ 6162 h 376"/>
              <a:gd name="T54" fmla="*/ 275708 w 457"/>
              <a:gd name="T55" fmla="*/ 88322 h 376"/>
              <a:gd name="T56" fmla="*/ 319899 w 457"/>
              <a:gd name="T57" fmla="*/ 125294 h 376"/>
              <a:gd name="T58" fmla="*/ 308371 w 457"/>
              <a:gd name="T59" fmla="*/ 162266 h 37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57" h="376">
                <a:moveTo>
                  <a:pt x="441" y="203"/>
                </a:moveTo>
                <a:lnTo>
                  <a:pt x="394" y="188"/>
                </a:lnTo>
                <a:lnTo>
                  <a:pt x="355" y="203"/>
                </a:lnTo>
                <a:lnTo>
                  <a:pt x="330" y="251"/>
                </a:lnTo>
                <a:lnTo>
                  <a:pt x="330" y="275"/>
                </a:lnTo>
                <a:lnTo>
                  <a:pt x="276" y="337"/>
                </a:lnTo>
                <a:lnTo>
                  <a:pt x="291" y="337"/>
                </a:lnTo>
                <a:lnTo>
                  <a:pt x="291" y="353"/>
                </a:lnTo>
                <a:lnTo>
                  <a:pt x="260" y="376"/>
                </a:lnTo>
                <a:lnTo>
                  <a:pt x="213" y="376"/>
                </a:lnTo>
                <a:lnTo>
                  <a:pt x="174" y="337"/>
                </a:lnTo>
                <a:lnTo>
                  <a:pt x="181" y="275"/>
                </a:lnTo>
                <a:lnTo>
                  <a:pt x="102" y="227"/>
                </a:lnTo>
                <a:lnTo>
                  <a:pt x="0" y="220"/>
                </a:lnTo>
                <a:lnTo>
                  <a:pt x="31" y="203"/>
                </a:lnTo>
                <a:lnTo>
                  <a:pt x="55" y="203"/>
                </a:lnTo>
                <a:lnTo>
                  <a:pt x="31" y="173"/>
                </a:lnTo>
                <a:lnTo>
                  <a:pt x="102" y="134"/>
                </a:lnTo>
                <a:lnTo>
                  <a:pt x="134" y="125"/>
                </a:lnTo>
                <a:lnTo>
                  <a:pt x="110" y="102"/>
                </a:lnTo>
                <a:lnTo>
                  <a:pt x="142" y="71"/>
                </a:lnTo>
                <a:lnTo>
                  <a:pt x="150" y="39"/>
                </a:lnTo>
                <a:lnTo>
                  <a:pt x="181" y="39"/>
                </a:lnTo>
                <a:lnTo>
                  <a:pt x="165" y="8"/>
                </a:lnTo>
                <a:lnTo>
                  <a:pt x="236" y="0"/>
                </a:lnTo>
                <a:lnTo>
                  <a:pt x="315" y="17"/>
                </a:lnTo>
                <a:lnTo>
                  <a:pt x="355" y="8"/>
                </a:lnTo>
                <a:lnTo>
                  <a:pt x="394" y="110"/>
                </a:lnTo>
                <a:lnTo>
                  <a:pt x="457" y="157"/>
                </a:lnTo>
                <a:lnTo>
                  <a:pt x="441" y="20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64"/>
          <p:cNvSpPr>
            <a:spLocks noChangeAspect="1"/>
          </p:cNvSpPr>
          <p:nvPr/>
        </p:nvSpPr>
        <p:spPr bwMode="auto">
          <a:xfrm>
            <a:off x="4937956" y="6384635"/>
            <a:ext cx="394537" cy="317530"/>
          </a:xfrm>
          <a:custGeom>
            <a:avLst/>
            <a:gdLst>
              <a:gd name="T0" fmla="*/ 132542 w 221"/>
              <a:gd name="T1" fmla="*/ 94020 h 162"/>
              <a:gd name="T2" fmla="*/ 154632 w 221"/>
              <a:gd name="T3" fmla="*/ 112617 h 162"/>
              <a:gd name="T4" fmla="*/ 132542 w 221"/>
              <a:gd name="T5" fmla="*/ 131215 h 162"/>
              <a:gd name="T6" fmla="*/ 72034 w 221"/>
              <a:gd name="T7" fmla="*/ 131215 h 162"/>
              <a:gd name="T8" fmla="*/ 22090 w 221"/>
              <a:gd name="T9" fmla="*/ 112617 h 162"/>
              <a:gd name="T10" fmla="*/ 0 w 221"/>
              <a:gd name="T11" fmla="*/ 0 h 162"/>
              <a:gd name="T12" fmla="*/ 27853 w 221"/>
              <a:gd name="T13" fmla="*/ 12398 h 162"/>
              <a:gd name="T14" fmla="*/ 66271 w 221"/>
              <a:gd name="T15" fmla="*/ 0 h 162"/>
              <a:gd name="T16" fmla="*/ 104689 w 221"/>
              <a:gd name="T17" fmla="*/ 24796 h 162"/>
              <a:gd name="T18" fmla="*/ 116214 w 221"/>
              <a:gd name="T19" fmla="*/ 69223 h 162"/>
              <a:gd name="T20" fmla="*/ 132542 w 221"/>
              <a:gd name="T21" fmla="*/ 94020 h 1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1" h="162">
                <a:moveTo>
                  <a:pt x="189" y="116"/>
                </a:moveTo>
                <a:lnTo>
                  <a:pt x="221" y="139"/>
                </a:lnTo>
                <a:lnTo>
                  <a:pt x="189" y="162"/>
                </a:lnTo>
                <a:lnTo>
                  <a:pt x="103" y="162"/>
                </a:lnTo>
                <a:lnTo>
                  <a:pt x="32" y="139"/>
                </a:lnTo>
                <a:lnTo>
                  <a:pt x="0" y="0"/>
                </a:lnTo>
                <a:lnTo>
                  <a:pt x="40" y="15"/>
                </a:lnTo>
                <a:lnTo>
                  <a:pt x="95" y="0"/>
                </a:lnTo>
                <a:lnTo>
                  <a:pt x="150" y="31"/>
                </a:lnTo>
                <a:lnTo>
                  <a:pt x="166" y="85"/>
                </a:lnTo>
                <a:lnTo>
                  <a:pt x="189" y="1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65"/>
          <p:cNvSpPr>
            <a:spLocks noChangeAspect="1"/>
          </p:cNvSpPr>
          <p:nvPr/>
        </p:nvSpPr>
        <p:spPr bwMode="auto">
          <a:xfrm>
            <a:off x="1655057" y="2682119"/>
            <a:ext cx="677190" cy="494269"/>
          </a:xfrm>
          <a:custGeom>
            <a:avLst/>
            <a:gdLst>
              <a:gd name="T0" fmla="*/ 248357 w 378"/>
              <a:gd name="T1" fmla="*/ 0 h 256"/>
              <a:gd name="T2" fmla="*/ 227179 w 378"/>
              <a:gd name="T3" fmla="*/ 24588 h 256"/>
              <a:gd name="T4" fmla="*/ 265684 w 378"/>
              <a:gd name="T5" fmla="*/ 61469 h 256"/>
              <a:gd name="T6" fmla="*/ 243544 w 378"/>
              <a:gd name="T7" fmla="*/ 87081 h 256"/>
              <a:gd name="T8" fmla="*/ 248357 w 378"/>
              <a:gd name="T9" fmla="*/ 105521 h 256"/>
              <a:gd name="T10" fmla="*/ 265684 w 378"/>
              <a:gd name="T11" fmla="*/ 105521 h 256"/>
              <a:gd name="T12" fmla="*/ 265684 w 378"/>
              <a:gd name="T13" fmla="*/ 154697 h 256"/>
              <a:gd name="T14" fmla="*/ 231992 w 378"/>
              <a:gd name="T15" fmla="*/ 191578 h 256"/>
              <a:gd name="T16" fmla="*/ 221404 w 378"/>
              <a:gd name="T17" fmla="*/ 203872 h 256"/>
              <a:gd name="T18" fmla="*/ 188674 w 378"/>
              <a:gd name="T19" fmla="*/ 185431 h 256"/>
              <a:gd name="T20" fmla="*/ 188674 w 378"/>
              <a:gd name="T21" fmla="*/ 154697 h 256"/>
              <a:gd name="T22" fmla="*/ 159796 w 378"/>
              <a:gd name="T23" fmla="*/ 110644 h 256"/>
              <a:gd name="T24" fmla="*/ 127066 w 378"/>
              <a:gd name="T25" fmla="*/ 87081 h 256"/>
              <a:gd name="T26" fmla="*/ 11551 w 378"/>
              <a:gd name="T27" fmla="*/ 73763 h 256"/>
              <a:gd name="T28" fmla="*/ 0 w 378"/>
              <a:gd name="T29" fmla="*/ 0 h 256"/>
              <a:gd name="T30" fmla="*/ 248357 w 378"/>
              <a:gd name="T31" fmla="*/ 0 h 2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78" h="256">
                <a:moveTo>
                  <a:pt x="354" y="0"/>
                </a:moveTo>
                <a:lnTo>
                  <a:pt x="323" y="31"/>
                </a:lnTo>
                <a:lnTo>
                  <a:pt x="378" y="77"/>
                </a:lnTo>
                <a:lnTo>
                  <a:pt x="347" y="109"/>
                </a:lnTo>
                <a:lnTo>
                  <a:pt x="354" y="132"/>
                </a:lnTo>
                <a:lnTo>
                  <a:pt x="378" y="132"/>
                </a:lnTo>
                <a:lnTo>
                  <a:pt x="378" y="194"/>
                </a:lnTo>
                <a:lnTo>
                  <a:pt x="330" y="241"/>
                </a:lnTo>
                <a:lnTo>
                  <a:pt x="315" y="256"/>
                </a:lnTo>
                <a:lnTo>
                  <a:pt x="268" y="233"/>
                </a:lnTo>
                <a:lnTo>
                  <a:pt x="268" y="194"/>
                </a:lnTo>
                <a:lnTo>
                  <a:pt x="228" y="139"/>
                </a:lnTo>
                <a:lnTo>
                  <a:pt x="181" y="109"/>
                </a:lnTo>
                <a:lnTo>
                  <a:pt x="16" y="93"/>
                </a:lnTo>
                <a:lnTo>
                  <a:pt x="0" y="0"/>
                </a:lnTo>
                <a:lnTo>
                  <a:pt x="354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66"/>
          <p:cNvSpPr>
            <a:spLocks noChangeAspect="1"/>
          </p:cNvSpPr>
          <p:nvPr/>
        </p:nvSpPr>
        <p:spPr bwMode="auto">
          <a:xfrm>
            <a:off x="1655057" y="4653200"/>
            <a:ext cx="312096" cy="410393"/>
          </a:xfrm>
          <a:custGeom>
            <a:avLst/>
            <a:gdLst>
              <a:gd name="T0" fmla="*/ 100654 w 173"/>
              <a:gd name="T1" fmla="*/ 0 h 212"/>
              <a:gd name="T2" fmla="*/ 100654 w 173"/>
              <a:gd name="T3" fmla="*/ 31991 h 212"/>
              <a:gd name="T4" fmla="*/ 122914 w 173"/>
              <a:gd name="T5" fmla="*/ 44374 h 212"/>
              <a:gd name="T6" fmla="*/ 122914 w 173"/>
              <a:gd name="T7" fmla="*/ 57790 h 212"/>
              <a:gd name="T8" fmla="*/ 117107 w 173"/>
              <a:gd name="T9" fmla="*/ 69141 h 212"/>
              <a:gd name="T10" fmla="*/ 122914 w 173"/>
              <a:gd name="T11" fmla="*/ 83589 h 212"/>
              <a:gd name="T12" fmla="*/ 117107 w 173"/>
              <a:gd name="T13" fmla="*/ 83589 h 212"/>
              <a:gd name="T14" fmla="*/ 122914 w 173"/>
              <a:gd name="T15" fmla="*/ 108356 h 212"/>
              <a:gd name="T16" fmla="*/ 122914 w 173"/>
              <a:gd name="T17" fmla="*/ 134154 h 212"/>
              <a:gd name="T18" fmla="*/ 100654 w 173"/>
              <a:gd name="T19" fmla="*/ 146538 h 212"/>
              <a:gd name="T20" fmla="*/ 100654 w 173"/>
              <a:gd name="T21" fmla="*/ 171305 h 212"/>
              <a:gd name="T22" fmla="*/ 72587 w 173"/>
              <a:gd name="T23" fmla="*/ 171305 h 212"/>
              <a:gd name="T24" fmla="*/ 56134 w 173"/>
              <a:gd name="T25" fmla="*/ 134154 h 212"/>
              <a:gd name="T26" fmla="*/ 28067 w 173"/>
              <a:gd name="T27" fmla="*/ 108356 h 212"/>
              <a:gd name="T28" fmla="*/ 11614 w 173"/>
              <a:gd name="T29" fmla="*/ 83589 h 212"/>
              <a:gd name="T30" fmla="*/ 0 w 173"/>
              <a:gd name="T31" fmla="*/ 51598 h 212"/>
              <a:gd name="T32" fmla="*/ 11614 w 173"/>
              <a:gd name="T33" fmla="*/ 25799 h 212"/>
              <a:gd name="T34" fmla="*/ 84201 w 173"/>
              <a:gd name="T35" fmla="*/ 0 h 212"/>
              <a:gd name="T36" fmla="*/ 100654 w 173"/>
              <a:gd name="T37" fmla="*/ 0 h 2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73" h="212">
                <a:moveTo>
                  <a:pt x="141" y="0"/>
                </a:moveTo>
                <a:lnTo>
                  <a:pt x="141" y="39"/>
                </a:lnTo>
                <a:lnTo>
                  <a:pt x="173" y="55"/>
                </a:lnTo>
                <a:lnTo>
                  <a:pt x="173" y="71"/>
                </a:lnTo>
                <a:lnTo>
                  <a:pt x="165" y="86"/>
                </a:lnTo>
                <a:lnTo>
                  <a:pt x="173" y="103"/>
                </a:lnTo>
                <a:lnTo>
                  <a:pt x="165" y="103"/>
                </a:lnTo>
                <a:lnTo>
                  <a:pt x="173" y="134"/>
                </a:lnTo>
                <a:lnTo>
                  <a:pt x="173" y="166"/>
                </a:lnTo>
                <a:lnTo>
                  <a:pt x="141" y="181"/>
                </a:lnTo>
                <a:lnTo>
                  <a:pt x="141" y="212"/>
                </a:lnTo>
                <a:lnTo>
                  <a:pt x="102" y="212"/>
                </a:lnTo>
                <a:lnTo>
                  <a:pt x="79" y="166"/>
                </a:lnTo>
                <a:lnTo>
                  <a:pt x="40" y="134"/>
                </a:lnTo>
                <a:lnTo>
                  <a:pt x="16" y="103"/>
                </a:lnTo>
                <a:lnTo>
                  <a:pt x="0" y="64"/>
                </a:lnTo>
                <a:lnTo>
                  <a:pt x="16" y="32"/>
                </a:lnTo>
                <a:lnTo>
                  <a:pt x="118" y="0"/>
                </a:lnTo>
                <a:lnTo>
                  <a:pt x="141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7"/>
          <p:cNvSpPr>
            <a:spLocks noChangeAspect="1"/>
          </p:cNvSpPr>
          <p:nvPr/>
        </p:nvSpPr>
        <p:spPr bwMode="auto">
          <a:xfrm>
            <a:off x="603939" y="3245285"/>
            <a:ext cx="588861" cy="662020"/>
          </a:xfrm>
          <a:custGeom>
            <a:avLst/>
            <a:gdLst>
              <a:gd name="T0" fmla="*/ 0 w 330"/>
              <a:gd name="T1" fmla="*/ 168741 h 342"/>
              <a:gd name="T2" fmla="*/ 39312 w 330"/>
              <a:gd name="T3" fmla="*/ 168741 h 342"/>
              <a:gd name="T4" fmla="*/ 66158 w 330"/>
              <a:gd name="T5" fmla="*/ 118324 h 342"/>
              <a:gd name="T6" fmla="*/ 142864 w 330"/>
              <a:gd name="T7" fmla="*/ 81284 h 342"/>
              <a:gd name="T8" fmla="*/ 175464 w 330"/>
              <a:gd name="T9" fmla="*/ 0 h 342"/>
              <a:gd name="T10" fmla="*/ 191764 w 330"/>
              <a:gd name="T11" fmla="*/ 0 h 342"/>
              <a:gd name="T12" fmla="*/ 197517 w 330"/>
              <a:gd name="T13" fmla="*/ 23665 h 342"/>
              <a:gd name="T14" fmla="*/ 186011 w 330"/>
              <a:gd name="T15" fmla="*/ 23665 h 342"/>
              <a:gd name="T16" fmla="*/ 186011 w 330"/>
              <a:gd name="T17" fmla="*/ 67908 h 342"/>
              <a:gd name="T18" fmla="*/ 169711 w 330"/>
              <a:gd name="T19" fmla="*/ 67908 h 342"/>
              <a:gd name="T20" fmla="*/ 186011 w 330"/>
              <a:gd name="T21" fmla="*/ 93630 h 342"/>
              <a:gd name="T22" fmla="*/ 175464 w 330"/>
              <a:gd name="T23" fmla="*/ 99804 h 342"/>
              <a:gd name="T24" fmla="*/ 230116 w 330"/>
              <a:gd name="T25" fmla="*/ 99804 h 342"/>
              <a:gd name="T26" fmla="*/ 230116 w 330"/>
              <a:gd name="T27" fmla="*/ 130671 h 342"/>
              <a:gd name="T28" fmla="*/ 213816 w 330"/>
              <a:gd name="T29" fmla="*/ 130671 h 342"/>
              <a:gd name="T30" fmla="*/ 213816 w 330"/>
              <a:gd name="T31" fmla="*/ 205781 h 342"/>
              <a:gd name="T32" fmla="*/ 208064 w 330"/>
              <a:gd name="T33" fmla="*/ 205781 h 342"/>
              <a:gd name="T34" fmla="*/ 208064 w 330"/>
              <a:gd name="T35" fmla="*/ 274718 h 342"/>
              <a:gd name="T36" fmla="*/ 22053 w 330"/>
              <a:gd name="T37" fmla="*/ 274718 h 342"/>
              <a:gd name="T38" fmla="*/ 0 w 330"/>
              <a:gd name="T39" fmla="*/ 168741 h 34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30" h="342">
                <a:moveTo>
                  <a:pt x="0" y="210"/>
                </a:moveTo>
                <a:lnTo>
                  <a:pt x="56" y="210"/>
                </a:lnTo>
                <a:lnTo>
                  <a:pt x="95" y="147"/>
                </a:lnTo>
                <a:lnTo>
                  <a:pt x="205" y="101"/>
                </a:lnTo>
                <a:lnTo>
                  <a:pt x="251" y="0"/>
                </a:lnTo>
                <a:lnTo>
                  <a:pt x="275" y="0"/>
                </a:lnTo>
                <a:lnTo>
                  <a:pt x="283" y="30"/>
                </a:lnTo>
                <a:lnTo>
                  <a:pt x="267" y="30"/>
                </a:lnTo>
                <a:lnTo>
                  <a:pt x="267" y="85"/>
                </a:lnTo>
                <a:lnTo>
                  <a:pt x="244" y="85"/>
                </a:lnTo>
                <a:lnTo>
                  <a:pt x="267" y="116"/>
                </a:lnTo>
                <a:lnTo>
                  <a:pt x="251" y="124"/>
                </a:lnTo>
                <a:lnTo>
                  <a:pt x="330" y="124"/>
                </a:lnTo>
                <a:lnTo>
                  <a:pt x="330" y="163"/>
                </a:lnTo>
                <a:lnTo>
                  <a:pt x="307" y="163"/>
                </a:lnTo>
                <a:lnTo>
                  <a:pt x="307" y="256"/>
                </a:lnTo>
                <a:lnTo>
                  <a:pt x="299" y="256"/>
                </a:lnTo>
                <a:lnTo>
                  <a:pt x="299" y="342"/>
                </a:lnTo>
                <a:lnTo>
                  <a:pt x="32" y="342"/>
                </a:lnTo>
                <a:lnTo>
                  <a:pt x="0" y="21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68"/>
          <p:cNvSpPr>
            <a:spLocks noChangeAspect="1"/>
          </p:cNvSpPr>
          <p:nvPr/>
        </p:nvSpPr>
        <p:spPr bwMode="auto">
          <a:xfrm>
            <a:off x="2134977" y="3589776"/>
            <a:ext cx="418092" cy="365459"/>
          </a:xfrm>
          <a:custGeom>
            <a:avLst/>
            <a:gdLst>
              <a:gd name="T0" fmla="*/ 0 w 235"/>
              <a:gd name="T1" fmla="*/ 0 h 189"/>
              <a:gd name="T2" fmla="*/ 147736 w 235"/>
              <a:gd name="T3" fmla="*/ 0 h 189"/>
              <a:gd name="T4" fmla="*/ 147736 w 235"/>
              <a:gd name="T5" fmla="*/ 12301 h 189"/>
              <a:gd name="T6" fmla="*/ 164045 w 235"/>
              <a:gd name="T7" fmla="*/ 25626 h 189"/>
              <a:gd name="T8" fmla="*/ 147736 w 235"/>
              <a:gd name="T9" fmla="*/ 30752 h 189"/>
              <a:gd name="T10" fmla="*/ 147736 w 235"/>
              <a:gd name="T11" fmla="*/ 50228 h 189"/>
              <a:gd name="T12" fmla="*/ 131428 w 235"/>
              <a:gd name="T13" fmla="*/ 74829 h 189"/>
              <a:gd name="T14" fmla="*/ 103607 w 235"/>
              <a:gd name="T15" fmla="*/ 74829 h 189"/>
              <a:gd name="T16" fmla="*/ 88258 w 235"/>
              <a:gd name="T17" fmla="*/ 94305 h 189"/>
              <a:gd name="T18" fmla="*/ 65234 w 235"/>
              <a:gd name="T19" fmla="*/ 131207 h 189"/>
              <a:gd name="T20" fmla="*/ 65234 w 235"/>
              <a:gd name="T21" fmla="*/ 150683 h 189"/>
              <a:gd name="T22" fmla="*/ 76746 w 235"/>
              <a:gd name="T23" fmla="*/ 150683 h 189"/>
              <a:gd name="T24" fmla="*/ 54682 w 235"/>
              <a:gd name="T25" fmla="*/ 150683 h 189"/>
              <a:gd name="T26" fmla="*/ 0 w 235"/>
              <a:gd name="T27" fmla="*/ 125056 h 189"/>
              <a:gd name="T28" fmla="*/ 0 w 235"/>
              <a:gd name="T29" fmla="*/ 82004 h 189"/>
              <a:gd name="T30" fmla="*/ 0 w 235"/>
              <a:gd name="T31" fmla="*/ 0 h 18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5" h="189">
                <a:moveTo>
                  <a:pt x="0" y="0"/>
                </a:moveTo>
                <a:lnTo>
                  <a:pt x="212" y="0"/>
                </a:lnTo>
                <a:lnTo>
                  <a:pt x="212" y="16"/>
                </a:lnTo>
                <a:lnTo>
                  <a:pt x="235" y="32"/>
                </a:lnTo>
                <a:lnTo>
                  <a:pt x="212" y="39"/>
                </a:lnTo>
                <a:lnTo>
                  <a:pt x="212" y="63"/>
                </a:lnTo>
                <a:lnTo>
                  <a:pt x="188" y="94"/>
                </a:lnTo>
                <a:lnTo>
                  <a:pt x="149" y="94"/>
                </a:lnTo>
                <a:lnTo>
                  <a:pt x="126" y="118"/>
                </a:lnTo>
                <a:lnTo>
                  <a:pt x="94" y="165"/>
                </a:lnTo>
                <a:lnTo>
                  <a:pt x="94" y="189"/>
                </a:lnTo>
                <a:lnTo>
                  <a:pt x="110" y="189"/>
                </a:lnTo>
                <a:lnTo>
                  <a:pt x="79" y="189"/>
                </a:lnTo>
                <a:lnTo>
                  <a:pt x="0" y="157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9"/>
          <p:cNvSpPr>
            <a:spLocks noChangeAspect="1"/>
          </p:cNvSpPr>
          <p:nvPr/>
        </p:nvSpPr>
        <p:spPr bwMode="auto">
          <a:xfrm>
            <a:off x="3212593" y="3302202"/>
            <a:ext cx="432814" cy="425370"/>
          </a:xfrm>
          <a:custGeom>
            <a:avLst/>
            <a:gdLst>
              <a:gd name="T0" fmla="*/ 171194 w 244"/>
              <a:gd name="T1" fmla="*/ 25610 h 220"/>
              <a:gd name="T2" fmla="*/ 149074 w 244"/>
              <a:gd name="T3" fmla="*/ 69658 h 220"/>
              <a:gd name="T4" fmla="*/ 144265 w 244"/>
              <a:gd name="T5" fmla="*/ 106536 h 220"/>
              <a:gd name="T6" fmla="*/ 149074 w 244"/>
              <a:gd name="T7" fmla="*/ 106536 h 220"/>
              <a:gd name="T8" fmla="*/ 144265 w 244"/>
              <a:gd name="T9" fmla="*/ 149560 h 220"/>
              <a:gd name="T10" fmla="*/ 110603 w 244"/>
              <a:gd name="T11" fmla="*/ 169024 h 220"/>
              <a:gd name="T12" fmla="*/ 44241 w 244"/>
              <a:gd name="T13" fmla="*/ 149560 h 220"/>
              <a:gd name="T14" fmla="*/ 22121 w 244"/>
              <a:gd name="T15" fmla="*/ 175170 h 220"/>
              <a:gd name="T16" fmla="*/ 26929 w 244"/>
              <a:gd name="T17" fmla="*/ 155707 h 220"/>
              <a:gd name="T18" fmla="*/ 0 w 244"/>
              <a:gd name="T19" fmla="*/ 118829 h 220"/>
              <a:gd name="T20" fmla="*/ 5771 w 244"/>
              <a:gd name="T21" fmla="*/ 69658 h 220"/>
              <a:gd name="T22" fmla="*/ 0 w 244"/>
              <a:gd name="T23" fmla="*/ 50195 h 220"/>
              <a:gd name="T24" fmla="*/ 110603 w 244"/>
              <a:gd name="T25" fmla="*/ 30732 h 220"/>
              <a:gd name="T26" fmla="*/ 144265 w 244"/>
              <a:gd name="T27" fmla="*/ 0 h 220"/>
              <a:gd name="T28" fmla="*/ 171194 w 244"/>
              <a:gd name="T29" fmla="*/ 25610 h 2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44" h="220">
                <a:moveTo>
                  <a:pt x="244" y="32"/>
                </a:moveTo>
                <a:lnTo>
                  <a:pt x="212" y="87"/>
                </a:lnTo>
                <a:lnTo>
                  <a:pt x="205" y="134"/>
                </a:lnTo>
                <a:lnTo>
                  <a:pt x="212" y="134"/>
                </a:lnTo>
                <a:lnTo>
                  <a:pt x="205" y="188"/>
                </a:lnTo>
                <a:lnTo>
                  <a:pt x="158" y="212"/>
                </a:lnTo>
                <a:lnTo>
                  <a:pt x="63" y="188"/>
                </a:lnTo>
                <a:lnTo>
                  <a:pt x="32" y="220"/>
                </a:lnTo>
                <a:lnTo>
                  <a:pt x="39" y="196"/>
                </a:lnTo>
                <a:lnTo>
                  <a:pt x="0" y="149"/>
                </a:lnTo>
                <a:lnTo>
                  <a:pt x="8" y="87"/>
                </a:lnTo>
                <a:lnTo>
                  <a:pt x="0" y="63"/>
                </a:lnTo>
                <a:lnTo>
                  <a:pt x="158" y="39"/>
                </a:lnTo>
                <a:lnTo>
                  <a:pt x="205" y="0"/>
                </a:lnTo>
                <a:lnTo>
                  <a:pt x="244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70"/>
          <p:cNvSpPr>
            <a:spLocks noChangeAspect="1"/>
          </p:cNvSpPr>
          <p:nvPr/>
        </p:nvSpPr>
        <p:spPr bwMode="auto">
          <a:xfrm>
            <a:off x="1378291" y="3787483"/>
            <a:ext cx="953955" cy="922634"/>
          </a:xfrm>
          <a:custGeom>
            <a:avLst/>
            <a:gdLst>
              <a:gd name="T0" fmla="*/ 16338 w 535"/>
              <a:gd name="T1" fmla="*/ 368767 h 476"/>
              <a:gd name="T2" fmla="*/ 11533 w 535"/>
              <a:gd name="T3" fmla="*/ 355413 h 476"/>
              <a:gd name="T4" fmla="*/ 22104 w 535"/>
              <a:gd name="T5" fmla="*/ 337951 h 476"/>
              <a:gd name="T6" fmla="*/ 44209 w 535"/>
              <a:gd name="T7" fmla="*/ 306107 h 476"/>
              <a:gd name="T8" fmla="*/ 60547 w 535"/>
              <a:gd name="T9" fmla="*/ 312271 h 476"/>
              <a:gd name="T10" fmla="*/ 99950 w 535"/>
              <a:gd name="T11" fmla="*/ 286590 h 476"/>
              <a:gd name="T12" fmla="*/ 99950 w 535"/>
              <a:gd name="T13" fmla="*/ 281454 h 476"/>
              <a:gd name="T14" fmla="*/ 138393 w 535"/>
              <a:gd name="T15" fmla="*/ 243448 h 476"/>
              <a:gd name="T16" fmla="*/ 192212 w 535"/>
              <a:gd name="T17" fmla="*/ 205441 h 476"/>
              <a:gd name="T18" fmla="*/ 204706 w 535"/>
              <a:gd name="T19" fmla="*/ 149972 h 476"/>
              <a:gd name="T20" fmla="*/ 236421 w 535"/>
              <a:gd name="T21" fmla="*/ 118129 h 476"/>
              <a:gd name="T22" fmla="*/ 215277 w 535"/>
              <a:gd name="T23" fmla="*/ 62660 h 476"/>
              <a:gd name="T24" fmla="*/ 215277 w 535"/>
              <a:gd name="T25" fmla="*/ 43143 h 476"/>
              <a:gd name="T26" fmla="*/ 236421 w 535"/>
              <a:gd name="T27" fmla="*/ 38007 h 476"/>
              <a:gd name="T28" fmla="*/ 247953 w 535"/>
              <a:gd name="T29" fmla="*/ 0 h 476"/>
              <a:gd name="T30" fmla="*/ 297929 w 535"/>
              <a:gd name="T31" fmla="*/ 0 h 476"/>
              <a:gd name="T32" fmla="*/ 297929 w 535"/>
              <a:gd name="T33" fmla="*/ 43143 h 476"/>
              <a:gd name="T34" fmla="*/ 352709 w 535"/>
              <a:gd name="T35" fmla="*/ 68823 h 476"/>
              <a:gd name="T36" fmla="*/ 374813 w 535"/>
              <a:gd name="T37" fmla="*/ 68823 h 476"/>
              <a:gd name="T38" fmla="*/ 341176 w 535"/>
              <a:gd name="T39" fmla="*/ 86285 h 476"/>
              <a:gd name="T40" fmla="*/ 330605 w 535"/>
              <a:gd name="T41" fmla="*/ 99639 h 476"/>
              <a:gd name="T42" fmla="*/ 297929 w 535"/>
              <a:gd name="T43" fmla="*/ 99639 h 476"/>
              <a:gd name="T44" fmla="*/ 280629 w 535"/>
              <a:gd name="T45" fmla="*/ 125319 h 476"/>
              <a:gd name="T46" fmla="*/ 253720 w 535"/>
              <a:gd name="T47" fmla="*/ 118129 h 476"/>
              <a:gd name="T48" fmla="*/ 247953 w 535"/>
              <a:gd name="T49" fmla="*/ 306107 h 476"/>
              <a:gd name="T50" fmla="*/ 192212 w 535"/>
              <a:gd name="T51" fmla="*/ 306107 h 476"/>
              <a:gd name="T52" fmla="*/ 192212 w 535"/>
              <a:gd name="T53" fmla="*/ 355413 h 476"/>
              <a:gd name="T54" fmla="*/ 121094 w 535"/>
              <a:gd name="T55" fmla="*/ 381093 h 476"/>
              <a:gd name="T56" fmla="*/ 0 w 535"/>
              <a:gd name="T57" fmla="*/ 368767 h 476"/>
              <a:gd name="T58" fmla="*/ 16338 w 535"/>
              <a:gd name="T59" fmla="*/ 368767 h 47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535" h="476">
                <a:moveTo>
                  <a:pt x="24" y="460"/>
                </a:moveTo>
                <a:lnTo>
                  <a:pt x="16" y="444"/>
                </a:lnTo>
                <a:lnTo>
                  <a:pt x="31" y="422"/>
                </a:lnTo>
                <a:lnTo>
                  <a:pt x="63" y="382"/>
                </a:lnTo>
                <a:lnTo>
                  <a:pt x="87" y="390"/>
                </a:lnTo>
                <a:lnTo>
                  <a:pt x="142" y="358"/>
                </a:lnTo>
                <a:lnTo>
                  <a:pt x="142" y="351"/>
                </a:lnTo>
                <a:lnTo>
                  <a:pt x="197" y="304"/>
                </a:lnTo>
                <a:lnTo>
                  <a:pt x="275" y="257"/>
                </a:lnTo>
                <a:lnTo>
                  <a:pt x="292" y="187"/>
                </a:lnTo>
                <a:lnTo>
                  <a:pt x="338" y="148"/>
                </a:lnTo>
                <a:lnTo>
                  <a:pt x="307" y="78"/>
                </a:lnTo>
                <a:lnTo>
                  <a:pt x="307" y="54"/>
                </a:lnTo>
                <a:lnTo>
                  <a:pt x="338" y="47"/>
                </a:lnTo>
                <a:lnTo>
                  <a:pt x="354" y="0"/>
                </a:lnTo>
                <a:lnTo>
                  <a:pt x="425" y="0"/>
                </a:lnTo>
                <a:lnTo>
                  <a:pt x="425" y="54"/>
                </a:lnTo>
                <a:lnTo>
                  <a:pt x="504" y="86"/>
                </a:lnTo>
                <a:lnTo>
                  <a:pt x="535" y="86"/>
                </a:lnTo>
                <a:lnTo>
                  <a:pt x="487" y="108"/>
                </a:lnTo>
                <a:lnTo>
                  <a:pt x="472" y="125"/>
                </a:lnTo>
                <a:lnTo>
                  <a:pt x="425" y="125"/>
                </a:lnTo>
                <a:lnTo>
                  <a:pt x="401" y="156"/>
                </a:lnTo>
                <a:lnTo>
                  <a:pt x="362" y="148"/>
                </a:lnTo>
                <a:lnTo>
                  <a:pt x="354" y="382"/>
                </a:lnTo>
                <a:lnTo>
                  <a:pt x="275" y="382"/>
                </a:lnTo>
                <a:lnTo>
                  <a:pt x="275" y="444"/>
                </a:lnTo>
                <a:lnTo>
                  <a:pt x="173" y="476"/>
                </a:lnTo>
                <a:lnTo>
                  <a:pt x="0" y="460"/>
                </a:lnTo>
                <a:lnTo>
                  <a:pt x="24" y="46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71"/>
          <p:cNvSpPr>
            <a:spLocks noChangeAspect="1"/>
          </p:cNvSpPr>
          <p:nvPr/>
        </p:nvSpPr>
        <p:spPr bwMode="auto">
          <a:xfrm>
            <a:off x="1634445" y="2858858"/>
            <a:ext cx="582972" cy="443343"/>
          </a:xfrm>
          <a:custGeom>
            <a:avLst/>
            <a:gdLst>
              <a:gd name="T0" fmla="*/ 194784 w 330"/>
              <a:gd name="T1" fmla="*/ 146105 h 228"/>
              <a:gd name="T2" fmla="*/ 194784 w 330"/>
              <a:gd name="T3" fmla="*/ 164625 h 228"/>
              <a:gd name="T4" fmla="*/ 157546 w 330"/>
              <a:gd name="T5" fmla="*/ 158452 h 228"/>
              <a:gd name="T6" fmla="*/ 151817 w 330"/>
              <a:gd name="T7" fmla="*/ 164625 h 228"/>
              <a:gd name="T8" fmla="*/ 135585 w 330"/>
              <a:gd name="T9" fmla="*/ 164625 h 228"/>
              <a:gd name="T10" fmla="*/ 135585 w 330"/>
              <a:gd name="T11" fmla="*/ 183146 h 228"/>
              <a:gd name="T12" fmla="*/ 91663 w 330"/>
              <a:gd name="T13" fmla="*/ 183146 h 228"/>
              <a:gd name="T14" fmla="*/ 86889 w 330"/>
              <a:gd name="T15" fmla="*/ 164625 h 228"/>
              <a:gd name="T16" fmla="*/ 81160 w 330"/>
              <a:gd name="T17" fmla="*/ 164625 h 228"/>
              <a:gd name="T18" fmla="*/ 86889 w 330"/>
              <a:gd name="T19" fmla="*/ 170799 h 228"/>
              <a:gd name="T20" fmla="*/ 70657 w 330"/>
              <a:gd name="T21" fmla="*/ 170799 h 228"/>
              <a:gd name="T22" fmla="*/ 64928 w 330"/>
              <a:gd name="T23" fmla="*/ 164625 h 228"/>
              <a:gd name="T24" fmla="*/ 64928 w 330"/>
              <a:gd name="T25" fmla="*/ 183146 h 228"/>
              <a:gd name="T26" fmla="*/ 0 w 330"/>
              <a:gd name="T27" fmla="*/ 183146 h 228"/>
              <a:gd name="T28" fmla="*/ 0 w 330"/>
              <a:gd name="T29" fmla="*/ 158452 h 228"/>
              <a:gd name="T30" fmla="*/ 0 w 330"/>
              <a:gd name="T31" fmla="*/ 68937 h 228"/>
              <a:gd name="T32" fmla="*/ 4774 w 330"/>
              <a:gd name="T33" fmla="*/ 62763 h 228"/>
              <a:gd name="T34" fmla="*/ 4774 w 330"/>
              <a:gd name="T35" fmla="*/ 44243 h 228"/>
              <a:gd name="T36" fmla="*/ 38193 w 330"/>
              <a:gd name="T37" fmla="*/ 19549 h 228"/>
              <a:gd name="T38" fmla="*/ 21006 w 330"/>
              <a:gd name="T39" fmla="*/ 0 h 228"/>
              <a:gd name="T40" fmla="*/ 135585 w 330"/>
              <a:gd name="T41" fmla="*/ 12347 h 228"/>
              <a:gd name="T42" fmla="*/ 168049 w 330"/>
              <a:gd name="T43" fmla="*/ 38070 h 228"/>
              <a:gd name="T44" fmla="*/ 194784 w 330"/>
              <a:gd name="T45" fmla="*/ 82313 h 228"/>
              <a:gd name="T46" fmla="*/ 194784 w 330"/>
              <a:gd name="T47" fmla="*/ 114209 h 228"/>
              <a:gd name="T48" fmla="*/ 228203 w 330"/>
              <a:gd name="T49" fmla="*/ 132729 h 228"/>
              <a:gd name="T50" fmla="*/ 228203 w 330"/>
              <a:gd name="T51" fmla="*/ 138903 h 228"/>
              <a:gd name="T52" fmla="*/ 194784 w 330"/>
              <a:gd name="T53" fmla="*/ 146105 h 22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0" h="228">
                <a:moveTo>
                  <a:pt x="282" y="182"/>
                </a:moveTo>
                <a:lnTo>
                  <a:pt x="282" y="205"/>
                </a:lnTo>
                <a:lnTo>
                  <a:pt x="228" y="197"/>
                </a:lnTo>
                <a:lnTo>
                  <a:pt x="220" y="205"/>
                </a:lnTo>
                <a:lnTo>
                  <a:pt x="196" y="205"/>
                </a:lnTo>
                <a:lnTo>
                  <a:pt x="196" y="228"/>
                </a:lnTo>
                <a:lnTo>
                  <a:pt x="133" y="228"/>
                </a:lnTo>
                <a:lnTo>
                  <a:pt x="126" y="205"/>
                </a:lnTo>
                <a:lnTo>
                  <a:pt x="117" y="205"/>
                </a:lnTo>
                <a:lnTo>
                  <a:pt x="126" y="212"/>
                </a:lnTo>
                <a:lnTo>
                  <a:pt x="102" y="212"/>
                </a:lnTo>
                <a:lnTo>
                  <a:pt x="94" y="205"/>
                </a:lnTo>
                <a:lnTo>
                  <a:pt x="94" y="228"/>
                </a:lnTo>
                <a:lnTo>
                  <a:pt x="0" y="228"/>
                </a:lnTo>
                <a:lnTo>
                  <a:pt x="0" y="197"/>
                </a:lnTo>
                <a:lnTo>
                  <a:pt x="0" y="86"/>
                </a:lnTo>
                <a:lnTo>
                  <a:pt x="7" y="78"/>
                </a:lnTo>
                <a:lnTo>
                  <a:pt x="7" y="55"/>
                </a:lnTo>
                <a:lnTo>
                  <a:pt x="55" y="24"/>
                </a:lnTo>
                <a:lnTo>
                  <a:pt x="31" y="0"/>
                </a:lnTo>
                <a:lnTo>
                  <a:pt x="196" y="16"/>
                </a:lnTo>
                <a:lnTo>
                  <a:pt x="243" y="47"/>
                </a:lnTo>
                <a:lnTo>
                  <a:pt x="282" y="103"/>
                </a:lnTo>
                <a:lnTo>
                  <a:pt x="282" y="142"/>
                </a:lnTo>
                <a:lnTo>
                  <a:pt x="330" y="165"/>
                </a:lnTo>
                <a:lnTo>
                  <a:pt x="330" y="173"/>
                </a:lnTo>
                <a:lnTo>
                  <a:pt x="282" y="18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2"/>
          <p:cNvSpPr>
            <a:spLocks noChangeAspect="1"/>
          </p:cNvSpPr>
          <p:nvPr/>
        </p:nvSpPr>
        <p:spPr bwMode="auto">
          <a:xfrm>
            <a:off x="4025221" y="4955753"/>
            <a:ext cx="394537" cy="290569"/>
          </a:xfrm>
          <a:custGeom>
            <a:avLst/>
            <a:gdLst>
              <a:gd name="T0" fmla="*/ 0 w 221"/>
              <a:gd name="T1" fmla="*/ 50371 h 150"/>
              <a:gd name="T2" fmla="*/ 5763 w 221"/>
              <a:gd name="T3" fmla="*/ 69903 h 150"/>
              <a:gd name="T4" fmla="*/ 5763 w 221"/>
              <a:gd name="T5" fmla="*/ 82238 h 150"/>
              <a:gd name="T6" fmla="*/ 44181 w 221"/>
              <a:gd name="T7" fmla="*/ 114106 h 150"/>
              <a:gd name="T8" fmla="*/ 82599 w 221"/>
              <a:gd name="T9" fmla="*/ 120274 h 150"/>
              <a:gd name="T10" fmla="*/ 88361 w 221"/>
              <a:gd name="T11" fmla="*/ 94574 h 150"/>
              <a:gd name="T12" fmla="*/ 82599 w 221"/>
              <a:gd name="T13" fmla="*/ 94574 h 150"/>
              <a:gd name="T14" fmla="*/ 88361 w 221"/>
              <a:gd name="T15" fmla="*/ 75043 h 150"/>
              <a:gd name="T16" fmla="*/ 154632 w 221"/>
              <a:gd name="T17" fmla="*/ 24672 h 150"/>
              <a:gd name="T18" fmla="*/ 98926 w 221"/>
              <a:gd name="T19" fmla="*/ 0 h 150"/>
              <a:gd name="T20" fmla="*/ 0 w 221"/>
              <a:gd name="T21" fmla="*/ 43175 h 150"/>
              <a:gd name="T22" fmla="*/ 0 w 221"/>
              <a:gd name="T23" fmla="*/ 50371 h 15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1" h="150">
                <a:moveTo>
                  <a:pt x="0" y="63"/>
                </a:moveTo>
                <a:lnTo>
                  <a:pt x="8" y="87"/>
                </a:lnTo>
                <a:lnTo>
                  <a:pt x="8" y="102"/>
                </a:lnTo>
                <a:lnTo>
                  <a:pt x="63" y="142"/>
                </a:lnTo>
                <a:lnTo>
                  <a:pt x="118" y="150"/>
                </a:lnTo>
                <a:lnTo>
                  <a:pt x="126" y="118"/>
                </a:lnTo>
                <a:lnTo>
                  <a:pt x="118" y="118"/>
                </a:lnTo>
                <a:lnTo>
                  <a:pt x="126" y="94"/>
                </a:lnTo>
                <a:lnTo>
                  <a:pt x="221" y="31"/>
                </a:lnTo>
                <a:lnTo>
                  <a:pt x="141" y="0"/>
                </a:lnTo>
                <a:lnTo>
                  <a:pt x="0" y="54"/>
                </a:lnTo>
                <a:lnTo>
                  <a:pt x="0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73"/>
          <p:cNvSpPr>
            <a:spLocks noChangeAspect="1"/>
          </p:cNvSpPr>
          <p:nvPr/>
        </p:nvSpPr>
        <p:spPr bwMode="auto">
          <a:xfrm>
            <a:off x="5694643" y="7963298"/>
            <a:ext cx="26498" cy="149778"/>
          </a:xfrm>
          <a:custGeom>
            <a:avLst/>
            <a:gdLst>
              <a:gd name="T0" fmla="*/ 4265 w 17"/>
              <a:gd name="T1" fmla="*/ 0 h 78"/>
              <a:gd name="T2" fmla="*/ 9384 w 17"/>
              <a:gd name="T3" fmla="*/ 18248 h 78"/>
              <a:gd name="T4" fmla="*/ 0 w 17"/>
              <a:gd name="T5" fmla="*/ 60827 h 78"/>
              <a:gd name="T6" fmla="*/ 0 w 17"/>
              <a:gd name="T7" fmla="*/ 18248 h 78"/>
              <a:gd name="T8" fmla="*/ 4265 w 17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" h="78">
                <a:moveTo>
                  <a:pt x="8" y="0"/>
                </a:moveTo>
                <a:lnTo>
                  <a:pt x="17" y="23"/>
                </a:lnTo>
                <a:lnTo>
                  <a:pt x="0" y="78"/>
                </a:lnTo>
                <a:lnTo>
                  <a:pt x="0" y="23"/>
                </a:lnTo>
                <a:lnTo>
                  <a:pt x="8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74"/>
          <p:cNvSpPr>
            <a:spLocks noChangeAspect="1"/>
          </p:cNvSpPr>
          <p:nvPr/>
        </p:nvSpPr>
        <p:spPr bwMode="auto">
          <a:xfrm>
            <a:off x="5232386" y="7519955"/>
            <a:ext cx="488755" cy="533210"/>
          </a:xfrm>
          <a:custGeom>
            <a:avLst/>
            <a:gdLst>
              <a:gd name="T0" fmla="*/ 186548 w 277"/>
              <a:gd name="T1" fmla="*/ 82132 h 276"/>
              <a:gd name="T2" fmla="*/ 192288 w 277"/>
              <a:gd name="T3" fmla="*/ 100611 h 276"/>
              <a:gd name="T4" fmla="*/ 186548 w 277"/>
              <a:gd name="T5" fmla="*/ 88291 h 276"/>
              <a:gd name="T6" fmla="*/ 192288 w 277"/>
              <a:gd name="T7" fmla="*/ 107798 h 276"/>
              <a:gd name="T8" fmla="*/ 180808 w 277"/>
              <a:gd name="T9" fmla="*/ 107798 h 276"/>
              <a:gd name="T10" fmla="*/ 170285 w 277"/>
              <a:gd name="T11" fmla="*/ 126277 h 276"/>
              <a:gd name="T12" fmla="*/ 170285 w 277"/>
              <a:gd name="T13" fmla="*/ 182743 h 276"/>
              <a:gd name="T14" fmla="*/ 137759 w 277"/>
              <a:gd name="T15" fmla="*/ 177610 h 276"/>
              <a:gd name="T16" fmla="*/ 137759 w 277"/>
              <a:gd name="T17" fmla="*/ 151943 h 276"/>
              <a:gd name="T18" fmla="*/ 126279 w 277"/>
              <a:gd name="T19" fmla="*/ 151943 h 276"/>
              <a:gd name="T20" fmla="*/ 126279 w 277"/>
              <a:gd name="T21" fmla="*/ 177610 h 276"/>
              <a:gd name="T22" fmla="*/ 121495 w 277"/>
              <a:gd name="T23" fmla="*/ 177610 h 276"/>
              <a:gd name="T24" fmla="*/ 137759 w 277"/>
              <a:gd name="T25" fmla="*/ 182743 h 276"/>
              <a:gd name="T26" fmla="*/ 126279 w 277"/>
              <a:gd name="T27" fmla="*/ 196089 h 276"/>
              <a:gd name="T28" fmla="*/ 137759 w 277"/>
              <a:gd name="T29" fmla="*/ 201222 h 276"/>
              <a:gd name="T30" fmla="*/ 158805 w 277"/>
              <a:gd name="T31" fmla="*/ 220729 h 276"/>
              <a:gd name="T32" fmla="*/ 148282 w 277"/>
              <a:gd name="T33" fmla="*/ 220729 h 276"/>
              <a:gd name="T34" fmla="*/ 104276 w 277"/>
              <a:gd name="T35" fmla="*/ 201222 h 276"/>
              <a:gd name="T36" fmla="*/ 110016 w 277"/>
              <a:gd name="T37" fmla="*/ 177610 h 276"/>
              <a:gd name="T38" fmla="*/ 77489 w 277"/>
              <a:gd name="T39" fmla="*/ 196089 h 276"/>
              <a:gd name="T40" fmla="*/ 16263 w 277"/>
              <a:gd name="T41" fmla="*/ 170423 h 276"/>
              <a:gd name="T42" fmla="*/ 16263 w 277"/>
              <a:gd name="T43" fmla="*/ 157077 h 276"/>
              <a:gd name="T44" fmla="*/ 0 w 277"/>
              <a:gd name="T45" fmla="*/ 157077 h 276"/>
              <a:gd name="T46" fmla="*/ 33483 w 277"/>
              <a:gd name="T47" fmla="*/ 63652 h 276"/>
              <a:gd name="T48" fmla="*/ 44006 w 277"/>
              <a:gd name="T49" fmla="*/ 56465 h 276"/>
              <a:gd name="T50" fmla="*/ 44006 w 277"/>
              <a:gd name="T51" fmla="*/ 25666 h 276"/>
              <a:gd name="T52" fmla="*/ 60269 w 277"/>
              <a:gd name="T53" fmla="*/ 30799 h 276"/>
              <a:gd name="T54" fmla="*/ 82273 w 277"/>
              <a:gd name="T55" fmla="*/ 0 h 276"/>
              <a:gd name="T56" fmla="*/ 121495 w 277"/>
              <a:gd name="T57" fmla="*/ 37986 h 276"/>
              <a:gd name="T58" fmla="*/ 192288 w 277"/>
              <a:gd name="T59" fmla="*/ 82132 h 276"/>
              <a:gd name="T60" fmla="*/ 186548 w 277"/>
              <a:gd name="T61" fmla="*/ 82132 h 27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77" h="276">
                <a:moveTo>
                  <a:pt x="269" y="103"/>
                </a:moveTo>
                <a:lnTo>
                  <a:pt x="277" y="126"/>
                </a:lnTo>
                <a:lnTo>
                  <a:pt x="269" y="111"/>
                </a:lnTo>
                <a:lnTo>
                  <a:pt x="277" y="135"/>
                </a:lnTo>
                <a:lnTo>
                  <a:pt x="261" y="135"/>
                </a:lnTo>
                <a:lnTo>
                  <a:pt x="245" y="158"/>
                </a:lnTo>
                <a:lnTo>
                  <a:pt x="245" y="229"/>
                </a:lnTo>
                <a:lnTo>
                  <a:pt x="198" y="222"/>
                </a:lnTo>
                <a:lnTo>
                  <a:pt x="198" y="190"/>
                </a:lnTo>
                <a:lnTo>
                  <a:pt x="182" y="190"/>
                </a:lnTo>
                <a:lnTo>
                  <a:pt x="182" y="222"/>
                </a:lnTo>
                <a:lnTo>
                  <a:pt x="175" y="222"/>
                </a:lnTo>
                <a:lnTo>
                  <a:pt x="198" y="229"/>
                </a:lnTo>
                <a:lnTo>
                  <a:pt x="182" y="245"/>
                </a:lnTo>
                <a:lnTo>
                  <a:pt x="198" y="252"/>
                </a:lnTo>
                <a:lnTo>
                  <a:pt x="229" y="276"/>
                </a:lnTo>
                <a:lnTo>
                  <a:pt x="214" y="276"/>
                </a:lnTo>
                <a:lnTo>
                  <a:pt x="150" y="252"/>
                </a:lnTo>
                <a:lnTo>
                  <a:pt x="158" y="222"/>
                </a:lnTo>
                <a:lnTo>
                  <a:pt x="111" y="245"/>
                </a:lnTo>
                <a:lnTo>
                  <a:pt x="23" y="213"/>
                </a:lnTo>
                <a:lnTo>
                  <a:pt x="23" y="197"/>
                </a:lnTo>
                <a:lnTo>
                  <a:pt x="0" y="197"/>
                </a:lnTo>
                <a:lnTo>
                  <a:pt x="48" y="79"/>
                </a:lnTo>
                <a:lnTo>
                  <a:pt x="63" y="71"/>
                </a:lnTo>
                <a:lnTo>
                  <a:pt x="63" y="32"/>
                </a:lnTo>
                <a:lnTo>
                  <a:pt x="87" y="39"/>
                </a:lnTo>
                <a:lnTo>
                  <a:pt x="119" y="0"/>
                </a:lnTo>
                <a:lnTo>
                  <a:pt x="175" y="48"/>
                </a:lnTo>
                <a:lnTo>
                  <a:pt x="277" y="103"/>
                </a:lnTo>
                <a:lnTo>
                  <a:pt x="269" y="10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75"/>
          <p:cNvSpPr>
            <a:spLocks noChangeAspect="1"/>
          </p:cNvSpPr>
          <p:nvPr/>
        </p:nvSpPr>
        <p:spPr bwMode="auto">
          <a:xfrm>
            <a:off x="5694643" y="7702683"/>
            <a:ext cx="185491" cy="242642"/>
          </a:xfrm>
          <a:custGeom>
            <a:avLst/>
            <a:gdLst>
              <a:gd name="T0" fmla="*/ 5705 w 104"/>
              <a:gd name="T1" fmla="*/ 73635 h 125"/>
              <a:gd name="T2" fmla="*/ 0 w 104"/>
              <a:gd name="T3" fmla="*/ 55226 h 125"/>
              <a:gd name="T4" fmla="*/ 5705 w 104"/>
              <a:gd name="T5" fmla="*/ 55226 h 125"/>
              <a:gd name="T6" fmla="*/ 0 w 104"/>
              <a:gd name="T7" fmla="*/ 49090 h 125"/>
              <a:gd name="T8" fmla="*/ 5705 w 104"/>
              <a:gd name="T9" fmla="*/ 36818 h 125"/>
              <a:gd name="T10" fmla="*/ 21867 w 104"/>
              <a:gd name="T11" fmla="*/ 30681 h 125"/>
              <a:gd name="T12" fmla="*/ 11409 w 104"/>
              <a:gd name="T13" fmla="*/ 5114 h 125"/>
              <a:gd name="T14" fmla="*/ 43735 w 104"/>
              <a:gd name="T15" fmla="*/ 0 h 125"/>
              <a:gd name="T16" fmla="*/ 65602 w 104"/>
              <a:gd name="T17" fmla="*/ 5114 h 125"/>
              <a:gd name="T18" fmla="*/ 65602 w 104"/>
              <a:gd name="T19" fmla="*/ 24545 h 125"/>
              <a:gd name="T20" fmla="*/ 71306 w 104"/>
              <a:gd name="T21" fmla="*/ 24545 h 125"/>
              <a:gd name="T22" fmla="*/ 71306 w 104"/>
              <a:gd name="T23" fmla="*/ 36818 h 125"/>
              <a:gd name="T24" fmla="*/ 65602 w 104"/>
              <a:gd name="T25" fmla="*/ 30681 h 125"/>
              <a:gd name="T26" fmla="*/ 65602 w 104"/>
              <a:gd name="T27" fmla="*/ 49090 h 125"/>
              <a:gd name="T28" fmla="*/ 49439 w 104"/>
              <a:gd name="T29" fmla="*/ 36818 h 125"/>
              <a:gd name="T30" fmla="*/ 55144 w 104"/>
              <a:gd name="T31" fmla="*/ 55226 h 125"/>
              <a:gd name="T32" fmla="*/ 11409 w 104"/>
              <a:gd name="T33" fmla="*/ 99203 h 125"/>
              <a:gd name="T34" fmla="*/ 5705 w 104"/>
              <a:gd name="T35" fmla="*/ 93067 h 125"/>
              <a:gd name="T36" fmla="*/ 5705 w 104"/>
              <a:gd name="T37" fmla="*/ 73635 h 1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4" h="125">
                <a:moveTo>
                  <a:pt x="8" y="93"/>
                </a:moveTo>
                <a:lnTo>
                  <a:pt x="0" y="69"/>
                </a:lnTo>
                <a:lnTo>
                  <a:pt x="8" y="69"/>
                </a:lnTo>
                <a:lnTo>
                  <a:pt x="0" y="62"/>
                </a:lnTo>
                <a:lnTo>
                  <a:pt x="8" y="47"/>
                </a:lnTo>
                <a:lnTo>
                  <a:pt x="32" y="39"/>
                </a:lnTo>
                <a:lnTo>
                  <a:pt x="16" y="7"/>
                </a:lnTo>
                <a:lnTo>
                  <a:pt x="64" y="0"/>
                </a:lnTo>
                <a:lnTo>
                  <a:pt x="95" y="7"/>
                </a:lnTo>
                <a:lnTo>
                  <a:pt x="95" y="31"/>
                </a:lnTo>
                <a:lnTo>
                  <a:pt x="104" y="31"/>
                </a:lnTo>
                <a:lnTo>
                  <a:pt x="104" y="47"/>
                </a:lnTo>
                <a:lnTo>
                  <a:pt x="95" y="39"/>
                </a:lnTo>
                <a:lnTo>
                  <a:pt x="95" y="62"/>
                </a:lnTo>
                <a:lnTo>
                  <a:pt x="72" y="47"/>
                </a:lnTo>
                <a:lnTo>
                  <a:pt x="80" y="69"/>
                </a:lnTo>
                <a:lnTo>
                  <a:pt x="16" y="125"/>
                </a:lnTo>
                <a:lnTo>
                  <a:pt x="8" y="117"/>
                </a:lnTo>
                <a:lnTo>
                  <a:pt x="8" y="9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76"/>
          <p:cNvSpPr>
            <a:spLocks noChangeAspect="1"/>
          </p:cNvSpPr>
          <p:nvPr/>
        </p:nvSpPr>
        <p:spPr bwMode="auto">
          <a:xfrm>
            <a:off x="1039695" y="3176388"/>
            <a:ext cx="600638" cy="326515"/>
          </a:xfrm>
          <a:custGeom>
            <a:avLst/>
            <a:gdLst>
              <a:gd name="T0" fmla="*/ 191906 w 338"/>
              <a:gd name="T1" fmla="*/ 121991 h 167"/>
              <a:gd name="T2" fmla="*/ 191906 w 338"/>
              <a:gd name="T3" fmla="*/ 135430 h 167"/>
              <a:gd name="T4" fmla="*/ 82520 w 338"/>
              <a:gd name="T5" fmla="*/ 135430 h 167"/>
              <a:gd name="T6" fmla="*/ 71005 w 338"/>
              <a:gd name="T7" fmla="*/ 135430 h 167"/>
              <a:gd name="T8" fmla="*/ 65248 w 338"/>
              <a:gd name="T9" fmla="*/ 135430 h 167"/>
              <a:gd name="T10" fmla="*/ 60450 w 338"/>
              <a:gd name="T11" fmla="*/ 129228 h 167"/>
              <a:gd name="T12" fmla="*/ 4798 w 338"/>
              <a:gd name="T13" fmla="*/ 129228 h 167"/>
              <a:gd name="T14" fmla="*/ 16312 w 338"/>
              <a:gd name="T15" fmla="*/ 121991 h 167"/>
              <a:gd name="T16" fmla="*/ 0 w 338"/>
              <a:gd name="T17" fmla="*/ 96145 h 167"/>
              <a:gd name="T18" fmla="*/ 16312 w 338"/>
              <a:gd name="T19" fmla="*/ 96145 h 167"/>
              <a:gd name="T20" fmla="*/ 16312 w 338"/>
              <a:gd name="T21" fmla="*/ 50657 h 167"/>
              <a:gd name="T22" fmla="*/ 26867 w 338"/>
              <a:gd name="T23" fmla="*/ 50657 h 167"/>
              <a:gd name="T24" fmla="*/ 22069 w 338"/>
              <a:gd name="T25" fmla="*/ 25846 h 167"/>
              <a:gd name="T26" fmla="*/ 26867 w 338"/>
              <a:gd name="T27" fmla="*/ 25846 h 167"/>
              <a:gd name="T28" fmla="*/ 26867 w 338"/>
              <a:gd name="T29" fmla="*/ 0 h 167"/>
              <a:gd name="T30" fmla="*/ 98832 w 338"/>
              <a:gd name="T31" fmla="*/ 6203 h 167"/>
              <a:gd name="T32" fmla="*/ 103629 w 338"/>
              <a:gd name="T33" fmla="*/ 0 h 167"/>
              <a:gd name="T34" fmla="*/ 125698 w 338"/>
              <a:gd name="T35" fmla="*/ 13440 h 167"/>
              <a:gd name="T36" fmla="*/ 191906 w 338"/>
              <a:gd name="T37" fmla="*/ 0 h 167"/>
              <a:gd name="T38" fmla="*/ 197663 w 338"/>
              <a:gd name="T39" fmla="*/ 13440 h 167"/>
              <a:gd name="T40" fmla="*/ 191906 w 338"/>
              <a:gd name="T41" fmla="*/ 6203 h 167"/>
              <a:gd name="T42" fmla="*/ 191906 w 338"/>
              <a:gd name="T43" fmla="*/ 13440 h 167"/>
              <a:gd name="T44" fmla="*/ 231247 w 338"/>
              <a:gd name="T45" fmla="*/ 25846 h 167"/>
              <a:gd name="T46" fmla="*/ 231247 w 338"/>
              <a:gd name="T47" fmla="*/ 50657 h 167"/>
              <a:gd name="T48" fmla="*/ 236044 w 338"/>
              <a:gd name="T49" fmla="*/ 102348 h 167"/>
              <a:gd name="T50" fmla="*/ 231247 w 338"/>
              <a:gd name="T51" fmla="*/ 102348 h 167"/>
              <a:gd name="T52" fmla="*/ 231247 w 338"/>
              <a:gd name="T53" fmla="*/ 121991 h 167"/>
              <a:gd name="T54" fmla="*/ 191906 w 338"/>
              <a:gd name="T55" fmla="*/ 121991 h 16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38" h="167">
                <a:moveTo>
                  <a:pt x="275" y="151"/>
                </a:moveTo>
                <a:lnTo>
                  <a:pt x="275" y="167"/>
                </a:lnTo>
                <a:lnTo>
                  <a:pt x="118" y="167"/>
                </a:lnTo>
                <a:lnTo>
                  <a:pt x="102" y="167"/>
                </a:lnTo>
                <a:lnTo>
                  <a:pt x="94" y="167"/>
                </a:lnTo>
                <a:lnTo>
                  <a:pt x="86" y="159"/>
                </a:lnTo>
                <a:lnTo>
                  <a:pt x="7" y="159"/>
                </a:lnTo>
                <a:lnTo>
                  <a:pt x="24" y="151"/>
                </a:lnTo>
                <a:lnTo>
                  <a:pt x="0" y="119"/>
                </a:lnTo>
                <a:lnTo>
                  <a:pt x="24" y="119"/>
                </a:lnTo>
                <a:lnTo>
                  <a:pt x="24" y="63"/>
                </a:lnTo>
                <a:lnTo>
                  <a:pt x="39" y="63"/>
                </a:lnTo>
                <a:lnTo>
                  <a:pt x="31" y="32"/>
                </a:lnTo>
                <a:lnTo>
                  <a:pt x="39" y="32"/>
                </a:lnTo>
                <a:lnTo>
                  <a:pt x="39" y="0"/>
                </a:lnTo>
                <a:lnTo>
                  <a:pt x="141" y="8"/>
                </a:lnTo>
                <a:lnTo>
                  <a:pt x="149" y="0"/>
                </a:lnTo>
                <a:lnTo>
                  <a:pt x="180" y="16"/>
                </a:lnTo>
                <a:lnTo>
                  <a:pt x="275" y="0"/>
                </a:lnTo>
                <a:lnTo>
                  <a:pt x="283" y="16"/>
                </a:lnTo>
                <a:lnTo>
                  <a:pt x="275" y="8"/>
                </a:lnTo>
                <a:lnTo>
                  <a:pt x="275" y="16"/>
                </a:lnTo>
                <a:lnTo>
                  <a:pt x="331" y="32"/>
                </a:lnTo>
                <a:lnTo>
                  <a:pt x="331" y="63"/>
                </a:lnTo>
                <a:lnTo>
                  <a:pt x="338" y="126"/>
                </a:lnTo>
                <a:lnTo>
                  <a:pt x="331" y="126"/>
                </a:lnTo>
                <a:lnTo>
                  <a:pt x="331" y="151"/>
                </a:lnTo>
                <a:lnTo>
                  <a:pt x="275" y="15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77"/>
          <p:cNvSpPr>
            <a:spLocks noChangeAspect="1"/>
          </p:cNvSpPr>
          <p:nvPr/>
        </p:nvSpPr>
        <p:spPr bwMode="auto">
          <a:xfrm>
            <a:off x="1967152" y="8020213"/>
            <a:ext cx="394537" cy="560171"/>
          </a:xfrm>
          <a:custGeom>
            <a:avLst/>
            <a:gdLst>
              <a:gd name="T0" fmla="*/ 0 w 222"/>
              <a:gd name="T1" fmla="*/ 219793 h 290"/>
              <a:gd name="T2" fmla="*/ 4781 w 222"/>
              <a:gd name="T3" fmla="*/ 0 h 290"/>
              <a:gd name="T4" fmla="*/ 131945 w 222"/>
              <a:gd name="T5" fmla="*/ 0 h 290"/>
              <a:gd name="T6" fmla="*/ 131945 w 222"/>
              <a:gd name="T7" fmla="*/ 62651 h 290"/>
              <a:gd name="T8" fmla="*/ 153936 w 222"/>
              <a:gd name="T9" fmla="*/ 93464 h 290"/>
              <a:gd name="T10" fmla="*/ 148199 w 222"/>
              <a:gd name="T11" fmla="*/ 232118 h 290"/>
              <a:gd name="T12" fmla="*/ 0 w 222"/>
              <a:gd name="T13" fmla="*/ 219793 h 2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2" h="290">
                <a:moveTo>
                  <a:pt x="0" y="274"/>
                </a:moveTo>
                <a:lnTo>
                  <a:pt x="7" y="0"/>
                </a:lnTo>
                <a:lnTo>
                  <a:pt x="190" y="0"/>
                </a:lnTo>
                <a:lnTo>
                  <a:pt x="190" y="78"/>
                </a:lnTo>
                <a:lnTo>
                  <a:pt x="222" y="117"/>
                </a:lnTo>
                <a:lnTo>
                  <a:pt x="214" y="290"/>
                </a:lnTo>
                <a:lnTo>
                  <a:pt x="0" y="274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9" name="Freeform 78"/>
          <p:cNvSpPr>
            <a:spLocks noChangeAspect="1"/>
          </p:cNvSpPr>
          <p:nvPr/>
        </p:nvSpPr>
        <p:spPr bwMode="auto">
          <a:xfrm>
            <a:off x="3203761" y="4365626"/>
            <a:ext cx="556472" cy="545193"/>
          </a:xfrm>
          <a:custGeom>
            <a:avLst/>
            <a:gdLst>
              <a:gd name="T0" fmla="*/ 190272 w 313"/>
              <a:gd name="T1" fmla="*/ 168876 h 282"/>
              <a:gd name="T2" fmla="*/ 200790 w 313"/>
              <a:gd name="T3" fmla="*/ 149430 h 282"/>
              <a:gd name="T4" fmla="*/ 200790 w 313"/>
              <a:gd name="T5" fmla="*/ 131007 h 282"/>
              <a:gd name="T6" fmla="*/ 190272 w 313"/>
              <a:gd name="T7" fmla="*/ 100302 h 282"/>
              <a:gd name="T8" fmla="*/ 200790 w 313"/>
              <a:gd name="T9" fmla="*/ 79832 h 282"/>
              <a:gd name="T10" fmla="*/ 217044 w 313"/>
              <a:gd name="T11" fmla="*/ 49128 h 282"/>
              <a:gd name="T12" fmla="*/ 200790 w 313"/>
              <a:gd name="T13" fmla="*/ 31728 h 282"/>
              <a:gd name="T14" fmla="*/ 174018 w 313"/>
              <a:gd name="T15" fmla="*/ 25587 h 282"/>
              <a:gd name="T16" fmla="*/ 146290 w 313"/>
              <a:gd name="T17" fmla="*/ 31728 h 282"/>
              <a:gd name="T18" fmla="*/ 54500 w 313"/>
              <a:gd name="T19" fmla="*/ 0 h 282"/>
              <a:gd name="T20" fmla="*/ 54500 w 313"/>
              <a:gd name="T21" fmla="*/ 18423 h 282"/>
              <a:gd name="T22" fmla="*/ 0 w 313"/>
              <a:gd name="T23" fmla="*/ 31728 h 282"/>
              <a:gd name="T24" fmla="*/ 21035 w 313"/>
              <a:gd name="T25" fmla="*/ 56292 h 282"/>
              <a:gd name="T26" fmla="*/ 26772 w 313"/>
              <a:gd name="T27" fmla="*/ 94161 h 282"/>
              <a:gd name="T28" fmla="*/ 65018 w 313"/>
              <a:gd name="T29" fmla="*/ 124866 h 282"/>
              <a:gd name="T30" fmla="*/ 54500 w 313"/>
              <a:gd name="T31" fmla="*/ 144313 h 282"/>
              <a:gd name="T32" fmla="*/ 54500 w 313"/>
              <a:gd name="T33" fmla="*/ 149430 h 282"/>
              <a:gd name="T34" fmla="*/ 75535 w 313"/>
              <a:gd name="T35" fmla="*/ 187299 h 282"/>
              <a:gd name="T36" fmla="*/ 75535 w 313"/>
              <a:gd name="T37" fmla="*/ 199581 h 282"/>
              <a:gd name="T38" fmla="*/ 91789 w 313"/>
              <a:gd name="T39" fmla="*/ 199581 h 282"/>
              <a:gd name="T40" fmla="*/ 91789 w 313"/>
              <a:gd name="T41" fmla="*/ 218004 h 282"/>
              <a:gd name="T42" fmla="*/ 108044 w 313"/>
              <a:gd name="T43" fmla="*/ 199581 h 282"/>
              <a:gd name="T44" fmla="*/ 114737 w 313"/>
              <a:gd name="T45" fmla="*/ 224145 h 282"/>
              <a:gd name="T46" fmla="*/ 190272 w 313"/>
              <a:gd name="T47" fmla="*/ 168876 h 28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13" h="282">
                <a:moveTo>
                  <a:pt x="274" y="212"/>
                </a:moveTo>
                <a:lnTo>
                  <a:pt x="290" y="188"/>
                </a:lnTo>
                <a:lnTo>
                  <a:pt x="290" y="165"/>
                </a:lnTo>
                <a:lnTo>
                  <a:pt x="274" y="126"/>
                </a:lnTo>
                <a:lnTo>
                  <a:pt x="290" y="101"/>
                </a:lnTo>
                <a:lnTo>
                  <a:pt x="313" y="62"/>
                </a:lnTo>
                <a:lnTo>
                  <a:pt x="290" y="40"/>
                </a:lnTo>
                <a:lnTo>
                  <a:pt x="251" y="32"/>
                </a:lnTo>
                <a:lnTo>
                  <a:pt x="211" y="40"/>
                </a:lnTo>
                <a:lnTo>
                  <a:pt x="78" y="0"/>
                </a:lnTo>
                <a:lnTo>
                  <a:pt x="78" y="23"/>
                </a:lnTo>
                <a:lnTo>
                  <a:pt x="0" y="40"/>
                </a:lnTo>
                <a:lnTo>
                  <a:pt x="31" y="71"/>
                </a:lnTo>
                <a:lnTo>
                  <a:pt x="39" y="118"/>
                </a:lnTo>
                <a:lnTo>
                  <a:pt x="94" y="157"/>
                </a:lnTo>
                <a:lnTo>
                  <a:pt x="78" y="181"/>
                </a:lnTo>
                <a:lnTo>
                  <a:pt x="78" y="188"/>
                </a:lnTo>
                <a:lnTo>
                  <a:pt x="109" y="235"/>
                </a:lnTo>
                <a:lnTo>
                  <a:pt x="109" y="251"/>
                </a:lnTo>
                <a:lnTo>
                  <a:pt x="133" y="251"/>
                </a:lnTo>
                <a:lnTo>
                  <a:pt x="133" y="274"/>
                </a:lnTo>
                <a:lnTo>
                  <a:pt x="156" y="251"/>
                </a:lnTo>
                <a:lnTo>
                  <a:pt x="165" y="282"/>
                </a:lnTo>
                <a:lnTo>
                  <a:pt x="274" y="21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79"/>
          <p:cNvSpPr>
            <a:spLocks noChangeAspect="1"/>
          </p:cNvSpPr>
          <p:nvPr/>
        </p:nvSpPr>
        <p:spPr bwMode="auto">
          <a:xfrm>
            <a:off x="2090813" y="3820433"/>
            <a:ext cx="618304" cy="545193"/>
          </a:xfrm>
          <a:custGeom>
            <a:avLst/>
            <a:gdLst>
              <a:gd name="T0" fmla="*/ 208721 w 347"/>
              <a:gd name="T1" fmla="*/ 88334 h 281"/>
              <a:gd name="T2" fmla="*/ 241274 w 347"/>
              <a:gd name="T3" fmla="*/ 131473 h 281"/>
              <a:gd name="T4" fmla="*/ 148403 w 347"/>
              <a:gd name="T5" fmla="*/ 205427 h 281"/>
              <a:gd name="T6" fmla="*/ 125424 w 347"/>
              <a:gd name="T7" fmla="*/ 224943 h 281"/>
              <a:gd name="T8" fmla="*/ 16276 w 347"/>
              <a:gd name="T9" fmla="*/ 137636 h 281"/>
              <a:gd name="T10" fmla="*/ 0 w 347"/>
              <a:gd name="T11" fmla="*/ 111958 h 281"/>
              <a:gd name="T12" fmla="*/ 16276 w 347"/>
              <a:gd name="T13" fmla="*/ 88334 h 281"/>
              <a:gd name="T14" fmla="*/ 49787 w 347"/>
              <a:gd name="T15" fmla="*/ 88334 h 281"/>
              <a:gd name="T16" fmla="*/ 59361 w 347"/>
              <a:gd name="T17" fmla="*/ 73954 h 281"/>
              <a:gd name="T18" fmla="*/ 92871 w 347"/>
              <a:gd name="T19" fmla="*/ 56492 h 281"/>
              <a:gd name="T20" fmla="*/ 82340 w 347"/>
              <a:gd name="T21" fmla="*/ 56492 h 281"/>
              <a:gd name="T22" fmla="*/ 82340 w 347"/>
              <a:gd name="T23" fmla="*/ 38004 h 281"/>
              <a:gd name="T24" fmla="*/ 104361 w 347"/>
              <a:gd name="T25" fmla="*/ 0 h 281"/>
              <a:gd name="T26" fmla="*/ 208721 w 347"/>
              <a:gd name="T27" fmla="*/ 38004 h 281"/>
              <a:gd name="T28" fmla="*/ 230743 w 347"/>
              <a:gd name="T29" fmla="*/ 24651 h 281"/>
              <a:gd name="T30" fmla="*/ 208721 w 347"/>
              <a:gd name="T31" fmla="*/ 88334 h 28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7" h="281">
                <a:moveTo>
                  <a:pt x="300" y="110"/>
                </a:moveTo>
                <a:lnTo>
                  <a:pt x="347" y="164"/>
                </a:lnTo>
                <a:lnTo>
                  <a:pt x="213" y="257"/>
                </a:lnTo>
                <a:lnTo>
                  <a:pt x="181" y="281"/>
                </a:lnTo>
                <a:lnTo>
                  <a:pt x="24" y="172"/>
                </a:lnTo>
                <a:lnTo>
                  <a:pt x="0" y="140"/>
                </a:lnTo>
                <a:lnTo>
                  <a:pt x="24" y="110"/>
                </a:lnTo>
                <a:lnTo>
                  <a:pt x="71" y="110"/>
                </a:lnTo>
                <a:lnTo>
                  <a:pt x="86" y="93"/>
                </a:lnTo>
                <a:lnTo>
                  <a:pt x="134" y="71"/>
                </a:lnTo>
                <a:lnTo>
                  <a:pt x="118" y="71"/>
                </a:lnTo>
                <a:lnTo>
                  <a:pt x="118" y="47"/>
                </a:lnTo>
                <a:lnTo>
                  <a:pt x="150" y="0"/>
                </a:lnTo>
                <a:lnTo>
                  <a:pt x="300" y="47"/>
                </a:lnTo>
                <a:lnTo>
                  <a:pt x="332" y="31"/>
                </a:lnTo>
                <a:lnTo>
                  <a:pt x="300" y="11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80"/>
          <p:cNvSpPr>
            <a:spLocks noChangeAspect="1"/>
          </p:cNvSpPr>
          <p:nvPr/>
        </p:nvSpPr>
        <p:spPr bwMode="auto">
          <a:xfrm>
            <a:off x="2850444" y="2909782"/>
            <a:ext cx="429868" cy="527219"/>
          </a:xfrm>
          <a:custGeom>
            <a:avLst/>
            <a:gdLst>
              <a:gd name="T0" fmla="*/ 168058 w 243"/>
              <a:gd name="T1" fmla="*/ 75064 h 273"/>
              <a:gd name="T2" fmla="*/ 156599 w 243"/>
              <a:gd name="T3" fmla="*/ 87403 h 273"/>
              <a:gd name="T4" fmla="*/ 103126 w 243"/>
              <a:gd name="T5" fmla="*/ 193315 h 273"/>
              <a:gd name="T6" fmla="*/ 76390 w 243"/>
              <a:gd name="T7" fmla="*/ 188174 h 273"/>
              <a:gd name="T8" fmla="*/ 31511 w 243"/>
              <a:gd name="T9" fmla="*/ 219022 h 273"/>
              <a:gd name="T10" fmla="*/ 10504 w 243"/>
              <a:gd name="T11" fmla="*/ 175834 h 273"/>
              <a:gd name="T12" fmla="*/ 31511 w 243"/>
              <a:gd name="T13" fmla="*/ 162467 h 273"/>
              <a:gd name="T14" fmla="*/ 16233 w 243"/>
              <a:gd name="T15" fmla="*/ 125449 h 273"/>
              <a:gd name="T16" fmla="*/ 21007 w 243"/>
              <a:gd name="T17" fmla="*/ 118251 h 273"/>
              <a:gd name="T18" fmla="*/ 10504 w 243"/>
              <a:gd name="T19" fmla="*/ 94601 h 273"/>
              <a:gd name="T20" fmla="*/ 16233 w 243"/>
              <a:gd name="T21" fmla="*/ 87403 h 273"/>
              <a:gd name="T22" fmla="*/ 31511 w 243"/>
              <a:gd name="T23" fmla="*/ 43187 h 273"/>
              <a:gd name="T24" fmla="*/ 31511 w 243"/>
              <a:gd name="T25" fmla="*/ 38046 h 273"/>
              <a:gd name="T26" fmla="*/ 0 w 243"/>
              <a:gd name="T27" fmla="*/ 12339 h 273"/>
              <a:gd name="T28" fmla="*/ 16233 w 243"/>
              <a:gd name="T29" fmla="*/ 0 h 273"/>
              <a:gd name="T30" fmla="*/ 43924 w 243"/>
              <a:gd name="T31" fmla="*/ 0 h 273"/>
              <a:gd name="T32" fmla="*/ 59202 w 243"/>
              <a:gd name="T33" fmla="*/ 25707 h 273"/>
              <a:gd name="T34" fmla="*/ 59202 w 243"/>
              <a:gd name="T35" fmla="*/ 43187 h 273"/>
              <a:gd name="T36" fmla="*/ 81164 w 243"/>
              <a:gd name="T37" fmla="*/ 49357 h 273"/>
              <a:gd name="T38" fmla="*/ 103126 w 243"/>
              <a:gd name="T39" fmla="*/ 62725 h 273"/>
              <a:gd name="T40" fmla="*/ 124133 w 243"/>
              <a:gd name="T41" fmla="*/ 43187 h 273"/>
              <a:gd name="T42" fmla="*/ 163283 w 243"/>
              <a:gd name="T43" fmla="*/ 62725 h 273"/>
              <a:gd name="T44" fmla="*/ 168058 w 243"/>
              <a:gd name="T45" fmla="*/ 75064 h 27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43" h="273">
                <a:moveTo>
                  <a:pt x="243" y="94"/>
                </a:moveTo>
                <a:lnTo>
                  <a:pt x="227" y="109"/>
                </a:lnTo>
                <a:lnTo>
                  <a:pt x="149" y="241"/>
                </a:lnTo>
                <a:lnTo>
                  <a:pt x="110" y="234"/>
                </a:lnTo>
                <a:lnTo>
                  <a:pt x="46" y="273"/>
                </a:lnTo>
                <a:lnTo>
                  <a:pt x="15" y="219"/>
                </a:lnTo>
                <a:lnTo>
                  <a:pt x="46" y="203"/>
                </a:lnTo>
                <a:lnTo>
                  <a:pt x="23" y="156"/>
                </a:lnTo>
                <a:lnTo>
                  <a:pt x="31" y="148"/>
                </a:lnTo>
                <a:lnTo>
                  <a:pt x="15" y="118"/>
                </a:lnTo>
                <a:lnTo>
                  <a:pt x="23" y="109"/>
                </a:lnTo>
                <a:lnTo>
                  <a:pt x="46" y="54"/>
                </a:lnTo>
                <a:lnTo>
                  <a:pt x="46" y="47"/>
                </a:lnTo>
                <a:lnTo>
                  <a:pt x="0" y="16"/>
                </a:lnTo>
                <a:lnTo>
                  <a:pt x="23" y="0"/>
                </a:lnTo>
                <a:lnTo>
                  <a:pt x="63" y="0"/>
                </a:lnTo>
                <a:lnTo>
                  <a:pt x="86" y="32"/>
                </a:lnTo>
                <a:lnTo>
                  <a:pt x="86" y="54"/>
                </a:lnTo>
                <a:lnTo>
                  <a:pt x="117" y="62"/>
                </a:lnTo>
                <a:lnTo>
                  <a:pt x="149" y="78"/>
                </a:lnTo>
                <a:lnTo>
                  <a:pt x="180" y="54"/>
                </a:lnTo>
                <a:lnTo>
                  <a:pt x="236" y="78"/>
                </a:lnTo>
                <a:lnTo>
                  <a:pt x="243" y="9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81"/>
          <p:cNvSpPr>
            <a:spLocks noChangeAspect="1"/>
          </p:cNvSpPr>
          <p:nvPr/>
        </p:nvSpPr>
        <p:spPr bwMode="auto">
          <a:xfrm>
            <a:off x="2361689" y="3335152"/>
            <a:ext cx="571196" cy="572154"/>
          </a:xfrm>
          <a:custGeom>
            <a:avLst/>
            <a:gdLst>
              <a:gd name="T0" fmla="*/ 208550 w 321"/>
              <a:gd name="T1" fmla="*/ 61920 h 295"/>
              <a:gd name="T2" fmla="*/ 202783 w 321"/>
              <a:gd name="T3" fmla="*/ 87720 h 295"/>
              <a:gd name="T4" fmla="*/ 224888 w 321"/>
              <a:gd name="T5" fmla="*/ 118680 h 295"/>
              <a:gd name="T6" fmla="*/ 125899 w 321"/>
              <a:gd name="T7" fmla="*/ 226009 h 295"/>
              <a:gd name="T8" fmla="*/ 104755 w 321"/>
              <a:gd name="T9" fmla="*/ 238393 h 295"/>
              <a:gd name="T10" fmla="*/ 0 w 321"/>
              <a:gd name="T11" fmla="*/ 201241 h 295"/>
              <a:gd name="T12" fmla="*/ 16338 w 321"/>
              <a:gd name="T13" fmla="*/ 181633 h 295"/>
              <a:gd name="T14" fmla="*/ 43248 w 321"/>
              <a:gd name="T15" fmla="*/ 181633 h 295"/>
              <a:gd name="T16" fmla="*/ 60547 w 321"/>
              <a:gd name="T17" fmla="*/ 156865 h 295"/>
              <a:gd name="T18" fmla="*/ 60547 w 321"/>
              <a:gd name="T19" fmla="*/ 137256 h 295"/>
              <a:gd name="T20" fmla="*/ 75924 w 321"/>
              <a:gd name="T21" fmla="*/ 132096 h 295"/>
              <a:gd name="T22" fmla="*/ 60547 w 321"/>
              <a:gd name="T23" fmla="*/ 118680 h 295"/>
              <a:gd name="T24" fmla="*/ 60547 w 321"/>
              <a:gd name="T25" fmla="*/ 106296 h 295"/>
              <a:gd name="T26" fmla="*/ 43248 w 321"/>
              <a:gd name="T27" fmla="*/ 87720 h 295"/>
              <a:gd name="T28" fmla="*/ 43248 w 321"/>
              <a:gd name="T29" fmla="*/ 56760 h 295"/>
              <a:gd name="T30" fmla="*/ 75924 w 321"/>
              <a:gd name="T31" fmla="*/ 37152 h 295"/>
              <a:gd name="T32" fmla="*/ 75924 w 321"/>
              <a:gd name="T33" fmla="*/ 31992 h 295"/>
              <a:gd name="T34" fmla="*/ 98989 w 321"/>
              <a:gd name="T35" fmla="*/ 37152 h 295"/>
              <a:gd name="T36" fmla="*/ 115327 w 321"/>
              <a:gd name="T37" fmla="*/ 0 h 295"/>
              <a:gd name="T38" fmla="*/ 202783 w 321"/>
              <a:gd name="T39" fmla="*/ 0 h 295"/>
              <a:gd name="T40" fmla="*/ 224888 w 321"/>
              <a:gd name="T41" fmla="*/ 43344 h 295"/>
              <a:gd name="T42" fmla="*/ 208550 w 321"/>
              <a:gd name="T43" fmla="*/ 61920 h 29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21" h="295">
                <a:moveTo>
                  <a:pt x="298" y="77"/>
                </a:moveTo>
                <a:lnTo>
                  <a:pt x="290" y="108"/>
                </a:lnTo>
                <a:lnTo>
                  <a:pt x="321" y="147"/>
                </a:lnTo>
                <a:lnTo>
                  <a:pt x="180" y="280"/>
                </a:lnTo>
                <a:lnTo>
                  <a:pt x="149" y="295"/>
                </a:lnTo>
                <a:lnTo>
                  <a:pt x="0" y="249"/>
                </a:lnTo>
                <a:lnTo>
                  <a:pt x="23" y="225"/>
                </a:lnTo>
                <a:lnTo>
                  <a:pt x="62" y="225"/>
                </a:lnTo>
                <a:lnTo>
                  <a:pt x="87" y="194"/>
                </a:lnTo>
                <a:lnTo>
                  <a:pt x="87" y="170"/>
                </a:lnTo>
                <a:lnTo>
                  <a:pt x="109" y="163"/>
                </a:lnTo>
                <a:lnTo>
                  <a:pt x="87" y="147"/>
                </a:lnTo>
                <a:lnTo>
                  <a:pt x="87" y="131"/>
                </a:lnTo>
                <a:lnTo>
                  <a:pt x="62" y="108"/>
                </a:lnTo>
                <a:lnTo>
                  <a:pt x="62" y="70"/>
                </a:lnTo>
                <a:lnTo>
                  <a:pt x="109" y="46"/>
                </a:lnTo>
                <a:lnTo>
                  <a:pt x="109" y="39"/>
                </a:lnTo>
                <a:lnTo>
                  <a:pt x="141" y="46"/>
                </a:lnTo>
                <a:lnTo>
                  <a:pt x="165" y="0"/>
                </a:lnTo>
                <a:lnTo>
                  <a:pt x="290" y="0"/>
                </a:lnTo>
                <a:lnTo>
                  <a:pt x="321" y="54"/>
                </a:lnTo>
                <a:lnTo>
                  <a:pt x="298" y="77"/>
                </a:lnTo>
                <a:close/>
              </a:path>
            </a:pathLst>
          </a:custGeom>
          <a:noFill/>
          <a:ln w="1651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82"/>
          <p:cNvSpPr>
            <a:spLocks noChangeAspect="1"/>
          </p:cNvSpPr>
          <p:nvPr/>
        </p:nvSpPr>
        <p:spPr bwMode="auto">
          <a:xfrm>
            <a:off x="3368642" y="4779013"/>
            <a:ext cx="656579" cy="542198"/>
          </a:xfrm>
          <a:custGeom>
            <a:avLst/>
            <a:gdLst>
              <a:gd name="T0" fmla="*/ 82431 w 370"/>
              <a:gd name="T1" fmla="*/ 222894 h 281"/>
              <a:gd name="T2" fmla="*/ 82431 w 370"/>
              <a:gd name="T3" fmla="*/ 210624 h 281"/>
              <a:gd name="T4" fmla="*/ 87223 w 370"/>
              <a:gd name="T5" fmla="*/ 166659 h 281"/>
              <a:gd name="T6" fmla="*/ 0 w 370"/>
              <a:gd name="T7" fmla="*/ 147233 h 281"/>
              <a:gd name="T8" fmla="*/ 5751 w 370"/>
              <a:gd name="T9" fmla="*/ 116559 h 281"/>
              <a:gd name="T10" fmla="*/ 65178 w 370"/>
              <a:gd name="T11" fmla="*/ 79751 h 281"/>
              <a:gd name="T12" fmla="*/ 65178 w 370"/>
              <a:gd name="T13" fmla="*/ 67482 h 281"/>
              <a:gd name="T14" fmla="*/ 49842 w 370"/>
              <a:gd name="T15" fmla="*/ 55212 h 281"/>
              <a:gd name="T16" fmla="*/ 126521 w 370"/>
              <a:gd name="T17" fmla="*/ 0 h 281"/>
              <a:gd name="T18" fmla="*/ 136106 w 370"/>
              <a:gd name="T19" fmla="*/ 5112 h 281"/>
              <a:gd name="T20" fmla="*/ 207993 w 370"/>
              <a:gd name="T21" fmla="*/ 5112 h 281"/>
              <a:gd name="T22" fmla="*/ 218537 w 370"/>
              <a:gd name="T23" fmla="*/ 17382 h 281"/>
              <a:gd name="T24" fmla="*/ 218537 w 370"/>
              <a:gd name="T25" fmla="*/ 49078 h 281"/>
              <a:gd name="T26" fmla="*/ 230997 w 370"/>
              <a:gd name="T27" fmla="*/ 49078 h 281"/>
              <a:gd name="T28" fmla="*/ 235790 w 370"/>
              <a:gd name="T29" fmla="*/ 79751 h 281"/>
              <a:gd name="T30" fmla="*/ 241541 w 370"/>
              <a:gd name="T31" fmla="*/ 79751 h 281"/>
              <a:gd name="T32" fmla="*/ 241541 w 370"/>
              <a:gd name="T33" fmla="*/ 104290 h 281"/>
              <a:gd name="T34" fmla="*/ 257835 w 370"/>
              <a:gd name="T35" fmla="*/ 116559 h 281"/>
              <a:gd name="T36" fmla="*/ 257835 w 370"/>
              <a:gd name="T37" fmla="*/ 123716 h 281"/>
              <a:gd name="T38" fmla="*/ 207993 w 370"/>
              <a:gd name="T39" fmla="*/ 147233 h 281"/>
              <a:gd name="T40" fmla="*/ 186906 w 370"/>
              <a:gd name="T41" fmla="*/ 186086 h 281"/>
              <a:gd name="T42" fmla="*/ 131314 w 370"/>
              <a:gd name="T43" fmla="*/ 210624 h 281"/>
              <a:gd name="T44" fmla="*/ 109268 w 370"/>
              <a:gd name="T45" fmla="*/ 210624 h 281"/>
              <a:gd name="T46" fmla="*/ 82431 w 370"/>
              <a:gd name="T47" fmla="*/ 222894 h 28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70" h="281">
                <a:moveTo>
                  <a:pt x="118" y="281"/>
                </a:moveTo>
                <a:lnTo>
                  <a:pt x="118" y="265"/>
                </a:lnTo>
                <a:lnTo>
                  <a:pt x="125" y="210"/>
                </a:lnTo>
                <a:lnTo>
                  <a:pt x="0" y="186"/>
                </a:lnTo>
                <a:lnTo>
                  <a:pt x="8" y="147"/>
                </a:lnTo>
                <a:lnTo>
                  <a:pt x="94" y="101"/>
                </a:lnTo>
                <a:lnTo>
                  <a:pt x="94" y="85"/>
                </a:lnTo>
                <a:lnTo>
                  <a:pt x="71" y="70"/>
                </a:lnTo>
                <a:lnTo>
                  <a:pt x="181" y="0"/>
                </a:lnTo>
                <a:lnTo>
                  <a:pt x="196" y="7"/>
                </a:lnTo>
                <a:lnTo>
                  <a:pt x="299" y="7"/>
                </a:lnTo>
                <a:lnTo>
                  <a:pt x="314" y="22"/>
                </a:lnTo>
                <a:lnTo>
                  <a:pt x="314" y="62"/>
                </a:lnTo>
                <a:lnTo>
                  <a:pt x="331" y="62"/>
                </a:lnTo>
                <a:lnTo>
                  <a:pt x="339" y="101"/>
                </a:lnTo>
                <a:lnTo>
                  <a:pt x="346" y="101"/>
                </a:lnTo>
                <a:lnTo>
                  <a:pt x="346" y="132"/>
                </a:lnTo>
                <a:lnTo>
                  <a:pt x="370" y="147"/>
                </a:lnTo>
                <a:lnTo>
                  <a:pt x="370" y="156"/>
                </a:lnTo>
                <a:lnTo>
                  <a:pt x="299" y="186"/>
                </a:lnTo>
                <a:lnTo>
                  <a:pt x="268" y="234"/>
                </a:lnTo>
                <a:lnTo>
                  <a:pt x="189" y="265"/>
                </a:lnTo>
                <a:lnTo>
                  <a:pt x="157" y="265"/>
                </a:lnTo>
                <a:lnTo>
                  <a:pt x="118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83"/>
          <p:cNvSpPr>
            <a:spLocks noChangeAspect="1"/>
          </p:cNvSpPr>
          <p:nvPr/>
        </p:nvSpPr>
        <p:spPr bwMode="auto">
          <a:xfrm>
            <a:off x="704044" y="4149945"/>
            <a:ext cx="447534" cy="353476"/>
          </a:xfrm>
          <a:custGeom>
            <a:avLst/>
            <a:gdLst>
              <a:gd name="T0" fmla="*/ 0 w 252"/>
              <a:gd name="T1" fmla="*/ 0 h 181"/>
              <a:gd name="T2" fmla="*/ 159795 w 252"/>
              <a:gd name="T3" fmla="*/ 0 h 181"/>
              <a:gd name="T4" fmla="*/ 177123 w 252"/>
              <a:gd name="T5" fmla="*/ 0 h 181"/>
              <a:gd name="T6" fmla="*/ 177123 w 252"/>
              <a:gd name="T7" fmla="*/ 57901 h 181"/>
              <a:gd name="T8" fmla="*/ 171347 w 252"/>
              <a:gd name="T9" fmla="*/ 57901 h 181"/>
              <a:gd name="T10" fmla="*/ 159795 w 252"/>
              <a:gd name="T11" fmla="*/ 114768 h 181"/>
              <a:gd name="T12" fmla="*/ 26953 w 252"/>
              <a:gd name="T13" fmla="*/ 146821 h 181"/>
              <a:gd name="T14" fmla="*/ 0 w 252"/>
              <a:gd name="T15" fmla="*/ 0 h 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2" h="181">
                <a:moveTo>
                  <a:pt x="0" y="0"/>
                </a:moveTo>
                <a:lnTo>
                  <a:pt x="228" y="0"/>
                </a:lnTo>
                <a:lnTo>
                  <a:pt x="252" y="0"/>
                </a:lnTo>
                <a:lnTo>
                  <a:pt x="252" y="71"/>
                </a:lnTo>
                <a:lnTo>
                  <a:pt x="244" y="71"/>
                </a:lnTo>
                <a:lnTo>
                  <a:pt x="228" y="142"/>
                </a:lnTo>
                <a:lnTo>
                  <a:pt x="39" y="181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84"/>
          <p:cNvSpPr>
            <a:spLocks noChangeAspect="1"/>
          </p:cNvSpPr>
          <p:nvPr/>
        </p:nvSpPr>
        <p:spPr bwMode="auto">
          <a:xfrm>
            <a:off x="971978" y="5566848"/>
            <a:ext cx="600638" cy="392418"/>
          </a:xfrm>
          <a:custGeom>
            <a:avLst/>
            <a:gdLst>
              <a:gd name="T0" fmla="*/ 44138 w 338"/>
              <a:gd name="T1" fmla="*/ 137454 h 203"/>
              <a:gd name="T2" fmla="*/ 31664 w 338"/>
              <a:gd name="T3" fmla="*/ 131299 h 203"/>
              <a:gd name="T4" fmla="*/ 44138 w 338"/>
              <a:gd name="T5" fmla="*/ 118990 h 203"/>
              <a:gd name="T6" fmla="*/ 26867 w 338"/>
              <a:gd name="T7" fmla="*/ 106680 h 203"/>
              <a:gd name="T8" fmla="*/ 26867 w 338"/>
              <a:gd name="T9" fmla="*/ 81036 h 203"/>
              <a:gd name="T10" fmla="*/ 11514 w 338"/>
              <a:gd name="T11" fmla="*/ 68727 h 203"/>
              <a:gd name="T12" fmla="*/ 26867 w 338"/>
              <a:gd name="T13" fmla="*/ 62572 h 203"/>
              <a:gd name="T14" fmla="*/ 4798 w 338"/>
              <a:gd name="T15" fmla="*/ 45134 h 203"/>
              <a:gd name="T16" fmla="*/ 4798 w 338"/>
              <a:gd name="T17" fmla="*/ 30773 h 203"/>
              <a:gd name="T18" fmla="*/ 11514 w 338"/>
              <a:gd name="T19" fmla="*/ 19490 h 203"/>
              <a:gd name="T20" fmla="*/ 0 w 338"/>
              <a:gd name="T21" fmla="*/ 0 h 203"/>
              <a:gd name="T22" fmla="*/ 152565 w 338"/>
              <a:gd name="T23" fmla="*/ 0 h 203"/>
              <a:gd name="T24" fmla="*/ 202461 w 338"/>
              <a:gd name="T25" fmla="*/ 13335 h 203"/>
              <a:gd name="T26" fmla="*/ 236044 w 338"/>
              <a:gd name="T27" fmla="*/ 19490 h 203"/>
              <a:gd name="T28" fmla="*/ 236044 w 338"/>
              <a:gd name="T29" fmla="*/ 30773 h 203"/>
              <a:gd name="T30" fmla="*/ 236044 w 338"/>
              <a:gd name="T31" fmla="*/ 94371 h 203"/>
              <a:gd name="T32" fmla="*/ 236044 w 338"/>
              <a:gd name="T33" fmla="*/ 112835 h 203"/>
              <a:gd name="T34" fmla="*/ 236044 w 338"/>
              <a:gd name="T35" fmla="*/ 162072 h 203"/>
              <a:gd name="T36" fmla="*/ 132415 w 338"/>
              <a:gd name="T37" fmla="*/ 162072 h 203"/>
              <a:gd name="T38" fmla="*/ 132415 w 338"/>
              <a:gd name="T39" fmla="*/ 156943 h 203"/>
              <a:gd name="T40" fmla="*/ 44138 w 338"/>
              <a:gd name="T41" fmla="*/ 156943 h 203"/>
              <a:gd name="T42" fmla="*/ 44138 w 338"/>
              <a:gd name="T43" fmla="*/ 137454 h 20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8" h="203">
                <a:moveTo>
                  <a:pt x="63" y="172"/>
                </a:moveTo>
                <a:lnTo>
                  <a:pt x="46" y="164"/>
                </a:lnTo>
                <a:lnTo>
                  <a:pt x="63" y="149"/>
                </a:lnTo>
                <a:lnTo>
                  <a:pt x="39" y="133"/>
                </a:lnTo>
                <a:lnTo>
                  <a:pt x="39" y="102"/>
                </a:lnTo>
                <a:lnTo>
                  <a:pt x="16" y="86"/>
                </a:lnTo>
                <a:lnTo>
                  <a:pt x="39" y="78"/>
                </a:lnTo>
                <a:lnTo>
                  <a:pt x="7" y="56"/>
                </a:lnTo>
                <a:lnTo>
                  <a:pt x="7" y="39"/>
                </a:lnTo>
                <a:lnTo>
                  <a:pt x="16" y="24"/>
                </a:lnTo>
                <a:lnTo>
                  <a:pt x="0" y="0"/>
                </a:lnTo>
                <a:lnTo>
                  <a:pt x="219" y="0"/>
                </a:lnTo>
                <a:lnTo>
                  <a:pt x="290" y="17"/>
                </a:lnTo>
                <a:lnTo>
                  <a:pt x="338" y="24"/>
                </a:lnTo>
                <a:lnTo>
                  <a:pt x="338" y="39"/>
                </a:lnTo>
                <a:lnTo>
                  <a:pt x="338" y="118"/>
                </a:lnTo>
                <a:lnTo>
                  <a:pt x="338" y="141"/>
                </a:lnTo>
                <a:lnTo>
                  <a:pt x="338" y="203"/>
                </a:lnTo>
                <a:lnTo>
                  <a:pt x="189" y="203"/>
                </a:lnTo>
                <a:lnTo>
                  <a:pt x="189" y="196"/>
                </a:lnTo>
                <a:lnTo>
                  <a:pt x="63" y="196"/>
                </a:lnTo>
                <a:lnTo>
                  <a:pt x="63" y="17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85"/>
          <p:cNvSpPr>
            <a:spLocks noChangeAspect="1"/>
          </p:cNvSpPr>
          <p:nvPr/>
        </p:nvSpPr>
        <p:spPr bwMode="auto">
          <a:xfrm>
            <a:off x="3577687" y="3362113"/>
            <a:ext cx="406314" cy="380436"/>
          </a:xfrm>
          <a:custGeom>
            <a:avLst/>
            <a:gdLst>
              <a:gd name="T0" fmla="*/ 48740 w 229"/>
              <a:gd name="T1" fmla="*/ 5170 h 195"/>
              <a:gd name="T2" fmla="*/ 87923 w 229"/>
              <a:gd name="T3" fmla="*/ 5170 h 195"/>
              <a:gd name="T4" fmla="*/ 114682 w 229"/>
              <a:gd name="T5" fmla="*/ 5170 h 195"/>
              <a:gd name="T6" fmla="*/ 114682 w 229"/>
              <a:gd name="T7" fmla="*/ 24817 h 195"/>
              <a:gd name="T8" fmla="*/ 131884 w 229"/>
              <a:gd name="T9" fmla="*/ 75486 h 195"/>
              <a:gd name="T10" fmla="*/ 153865 w 229"/>
              <a:gd name="T11" fmla="*/ 95134 h 195"/>
              <a:gd name="T12" fmla="*/ 158643 w 229"/>
              <a:gd name="T13" fmla="*/ 119951 h 195"/>
              <a:gd name="T14" fmla="*/ 54474 w 229"/>
              <a:gd name="T15" fmla="*/ 158211 h 195"/>
              <a:gd name="T16" fmla="*/ 43961 w 229"/>
              <a:gd name="T17" fmla="*/ 144769 h 195"/>
              <a:gd name="T18" fmla="*/ 11468 w 229"/>
              <a:gd name="T19" fmla="*/ 152007 h 195"/>
              <a:gd name="T20" fmla="*/ 0 w 229"/>
              <a:gd name="T21" fmla="*/ 126156 h 195"/>
              <a:gd name="T22" fmla="*/ 4778 w 229"/>
              <a:gd name="T23" fmla="*/ 82725 h 195"/>
              <a:gd name="T24" fmla="*/ 0 w 229"/>
              <a:gd name="T25" fmla="*/ 82725 h 195"/>
              <a:gd name="T26" fmla="*/ 4778 w 229"/>
              <a:gd name="T27" fmla="*/ 43431 h 195"/>
              <a:gd name="T28" fmla="*/ 26759 w 229"/>
              <a:gd name="T29" fmla="*/ 0 h 195"/>
              <a:gd name="T30" fmla="*/ 48740 w 229"/>
              <a:gd name="T31" fmla="*/ 5170 h 19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29" h="195">
                <a:moveTo>
                  <a:pt x="71" y="7"/>
                </a:moveTo>
                <a:lnTo>
                  <a:pt x="127" y="7"/>
                </a:lnTo>
                <a:lnTo>
                  <a:pt x="166" y="7"/>
                </a:lnTo>
                <a:lnTo>
                  <a:pt x="166" y="31"/>
                </a:lnTo>
                <a:lnTo>
                  <a:pt x="190" y="93"/>
                </a:lnTo>
                <a:lnTo>
                  <a:pt x="222" y="117"/>
                </a:lnTo>
                <a:lnTo>
                  <a:pt x="229" y="148"/>
                </a:lnTo>
                <a:lnTo>
                  <a:pt x="79" y="195"/>
                </a:lnTo>
                <a:lnTo>
                  <a:pt x="63" y="179"/>
                </a:lnTo>
                <a:lnTo>
                  <a:pt x="16" y="187"/>
                </a:lnTo>
                <a:lnTo>
                  <a:pt x="0" y="156"/>
                </a:lnTo>
                <a:lnTo>
                  <a:pt x="7" y="102"/>
                </a:lnTo>
                <a:lnTo>
                  <a:pt x="0" y="102"/>
                </a:lnTo>
                <a:lnTo>
                  <a:pt x="7" y="54"/>
                </a:lnTo>
                <a:lnTo>
                  <a:pt x="39" y="0"/>
                </a:lnTo>
                <a:lnTo>
                  <a:pt x="71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86"/>
          <p:cNvSpPr>
            <a:spLocks noChangeAspect="1"/>
          </p:cNvSpPr>
          <p:nvPr/>
        </p:nvSpPr>
        <p:spPr bwMode="auto">
          <a:xfrm>
            <a:off x="815928" y="4817957"/>
            <a:ext cx="447534" cy="410391"/>
          </a:xfrm>
          <a:custGeom>
            <a:avLst/>
            <a:gdLst>
              <a:gd name="T0" fmla="*/ 0 w 252"/>
              <a:gd name="T1" fmla="*/ 0 h 212"/>
              <a:gd name="T2" fmla="*/ 136907 w 252"/>
              <a:gd name="T3" fmla="*/ 0 h 212"/>
              <a:gd name="T4" fmla="*/ 169459 w 252"/>
              <a:gd name="T5" fmla="*/ 81034 h 212"/>
              <a:gd name="T6" fmla="*/ 175203 w 252"/>
              <a:gd name="T7" fmla="*/ 81034 h 212"/>
              <a:gd name="T8" fmla="*/ 175203 w 252"/>
              <a:gd name="T9" fmla="*/ 113858 h 212"/>
              <a:gd name="T10" fmla="*/ 104356 w 252"/>
              <a:gd name="T11" fmla="*/ 138476 h 212"/>
              <a:gd name="T12" fmla="*/ 104356 w 252"/>
              <a:gd name="T13" fmla="*/ 131295 h 212"/>
              <a:gd name="T14" fmla="*/ 92867 w 252"/>
              <a:gd name="T15" fmla="*/ 131295 h 212"/>
              <a:gd name="T16" fmla="*/ 88080 w 252"/>
              <a:gd name="T17" fmla="*/ 150785 h 212"/>
              <a:gd name="T18" fmla="*/ 26807 w 252"/>
              <a:gd name="T19" fmla="*/ 169248 h 212"/>
              <a:gd name="T20" fmla="*/ 0 w 252"/>
              <a:gd name="T21" fmla="*/ 0 h 2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52" h="212">
                <a:moveTo>
                  <a:pt x="0" y="0"/>
                </a:moveTo>
                <a:lnTo>
                  <a:pt x="197" y="0"/>
                </a:lnTo>
                <a:lnTo>
                  <a:pt x="244" y="102"/>
                </a:lnTo>
                <a:lnTo>
                  <a:pt x="252" y="102"/>
                </a:lnTo>
                <a:lnTo>
                  <a:pt x="252" y="142"/>
                </a:lnTo>
                <a:lnTo>
                  <a:pt x="150" y="173"/>
                </a:lnTo>
                <a:lnTo>
                  <a:pt x="150" y="165"/>
                </a:lnTo>
                <a:lnTo>
                  <a:pt x="133" y="165"/>
                </a:lnTo>
                <a:lnTo>
                  <a:pt x="126" y="189"/>
                </a:lnTo>
                <a:lnTo>
                  <a:pt x="39" y="212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87"/>
          <p:cNvSpPr>
            <a:spLocks noChangeAspect="1"/>
          </p:cNvSpPr>
          <p:nvPr/>
        </p:nvSpPr>
        <p:spPr bwMode="auto">
          <a:xfrm>
            <a:off x="2008373" y="4533377"/>
            <a:ext cx="544696" cy="470304"/>
          </a:xfrm>
          <a:custGeom>
            <a:avLst/>
            <a:gdLst>
              <a:gd name="T0" fmla="*/ 168953 w 308"/>
              <a:gd name="T1" fmla="*/ 156452 h 242"/>
              <a:gd name="T2" fmla="*/ 152726 w 308"/>
              <a:gd name="T3" fmla="*/ 156452 h 242"/>
              <a:gd name="T4" fmla="*/ 147954 w 308"/>
              <a:gd name="T5" fmla="*/ 182184 h 242"/>
              <a:gd name="T6" fmla="*/ 125999 w 308"/>
              <a:gd name="T7" fmla="*/ 194536 h 242"/>
              <a:gd name="T8" fmla="*/ 92590 w 308"/>
              <a:gd name="T9" fmla="*/ 182184 h 242"/>
              <a:gd name="T10" fmla="*/ 92590 w 308"/>
              <a:gd name="T11" fmla="*/ 168803 h 242"/>
              <a:gd name="T12" fmla="*/ 0 w 308"/>
              <a:gd name="T13" fmla="*/ 156452 h 242"/>
              <a:gd name="T14" fmla="*/ 0 w 308"/>
              <a:gd name="T15" fmla="*/ 119398 h 242"/>
              <a:gd name="T16" fmla="*/ 32454 w 308"/>
              <a:gd name="T17" fmla="*/ 119398 h 242"/>
              <a:gd name="T18" fmla="*/ 32454 w 308"/>
              <a:gd name="T19" fmla="*/ 49406 h 242"/>
              <a:gd name="T20" fmla="*/ 43909 w 308"/>
              <a:gd name="T21" fmla="*/ 49406 h 242"/>
              <a:gd name="T22" fmla="*/ 43909 w 308"/>
              <a:gd name="T23" fmla="*/ 30879 h 242"/>
              <a:gd name="T24" fmla="*/ 48681 w 308"/>
              <a:gd name="T25" fmla="*/ 24703 h 242"/>
              <a:gd name="T26" fmla="*/ 32454 w 308"/>
              <a:gd name="T27" fmla="*/ 0 h 242"/>
              <a:gd name="T28" fmla="*/ 82090 w 308"/>
              <a:gd name="T29" fmla="*/ 0 h 242"/>
              <a:gd name="T30" fmla="*/ 108817 w 308"/>
              <a:gd name="T31" fmla="*/ 38084 h 242"/>
              <a:gd name="T32" fmla="*/ 147954 w 308"/>
              <a:gd name="T33" fmla="*/ 49406 h 242"/>
              <a:gd name="T34" fmla="*/ 152726 w 308"/>
              <a:gd name="T35" fmla="*/ 62787 h 242"/>
              <a:gd name="T36" fmla="*/ 152726 w 308"/>
              <a:gd name="T37" fmla="*/ 81314 h 242"/>
              <a:gd name="T38" fmla="*/ 196635 w 308"/>
              <a:gd name="T39" fmla="*/ 81314 h 242"/>
              <a:gd name="T40" fmla="*/ 212862 w 308"/>
              <a:gd name="T41" fmla="*/ 107046 h 242"/>
              <a:gd name="T42" fmla="*/ 168953 w 308"/>
              <a:gd name="T43" fmla="*/ 156452 h 24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08" h="242">
                <a:moveTo>
                  <a:pt x="245" y="195"/>
                </a:moveTo>
                <a:lnTo>
                  <a:pt x="221" y="195"/>
                </a:lnTo>
                <a:lnTo>
                  <a:pt x="214" y="226"/>
                </a:lnTo>
                <a:lnTo>
                  <a:pt x="182" y="242"/>
                </a:lnTo>
                <a:lnTo>
                  <a:pt x="134" y="226"/>
                </a:lnTo>
                <a:lnTo>
                  <a:pt x="134" y="210"/>
                </a:lnTo>
                <a:lnTo>
                  <a:pt x="0" y="195"/>
                </a:lnTo>
                <a:lnTo>
                  <a:pt x="0" y="148"/>
                </a:lnTo>
                <a:lnTo>
                  <a:pt x="47" y="148"/>
                </a:lnTo>
                <a:lnTo>
                  <a:pt x="47" y="62"/>
                </a:lnTo>
                <a:lnTo>
                  <a:pt x="63" y="62"/>
                </a:lnTo>
                <a:lnTo>
                  <a:pt x="63" y="39"/>
                </a:lnTo>
                <a:lnTo>
                  <a:pt x="71" y="31"/>
                </a:lnTo>
                <a:lnTo>
                  <a:pt x="47" y="0"/>
                </a:lnTo>
                <a:lnTo>
                  <a:pt x="119" y="0"/>
                </a:lnTo>
                <a:lnTo>
                  <a:pt x="158" y="47"/>
                </a:lnTo>
                <a:lnTo>
                  <a:pt x="214" y="62"/>
                </a:lnTo>
                <a:lnTo>
                  <a:pt x="221" y="78"/>
                </a:lnTo>
                <a:lnTo>
                  <a:pt x="221" y="101"/>
                </a:lnTo>
                <a:lnTo>
                  <a:pt x="285" y="101"/>
                </a:lnTo>
                <a:lnTo>
                  <a:pt x="308" y="133"/>
                </a:lnTo>
                <a:lnTo>
                  <a:pt x="245" y="19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88"/>
          <p:cNvSpPr>
            <a:spLocks noChangeAspect="1"/>
          </p:cNvSpPr>
          <p:nvPr/>
        </p:nvSpPr>
        <p:spPr bwMode="auto">
          <a:xfrm>
            <a:off x="2623731" y="5824466"/>
            <a:ext cx="476977" cy="545193"/>
          </a:xfrm>
          <a:custGeom>
            <a:avLst/>
            <a:gdLst>
              <a:gd name="T0" fmla="*/ 131887 w 269"/>
              <a:gd name="T1" fmla="*/ 12338 h 282"/>
              <a:gd name="T2" fmla="*/ 159602 w 269"/>
              <a:gd name="T3" fmla="*/ 30845 h 282"/>
              <a:gd name="T4" fmla="*/ 165337 w 269"/>
              <a:gd name="T5" fmla="*/ 87394 h 282"/>
              <a:gd name="T6" fmla="*/ 186362 w 269"/>
              <a:gd name="T7" fmla="*/ 119267 h 282"/>
              <a:gd name="T8" fmla="*/ 180628 w 269"/>
              <a:gd name="T9" fmla="*/ 132634 h 282"/>
              <a:gd name="T10" fmla="*/ 186362 w 269"/>
              <a:gd name="T11" fmla="*/ 151141 h 282"/>
              <a:gd name="T12" fmla="*/ 180628 w 269"/>
              <a:gd name="T13" fmla="*/ 156281 h 282"/>
              <a:gd name="T14" fmla="*/ 165337 w 269"/>
              <a:gd name="T15" fmla="*/ 169648 h 282"/>
              <a:gd name="T16" fmla="*/ 120419 w 269"/>
              <a:gd name="T17" fmla="*/ 226197 h 282"/>
              <a:gd name="T18" fmla="*/ 11468 w 269"/>
              <a:gd name="T19" fmla="*/ 226197 h 282"/>
              <a:gd name="T20" fmla="*/ 0 w 269"/>
              <a:gd name="T21" fmla="*/ 175817 h 282"/>
              <a:gd name="T22" fmla="*/ 16247 w 269"/>
              <a:gd name="T23" fmla="*/ 175817 h 282"/>
              <a:gd name="T24" fmla="*/ 11468 w 269"/>
              <a:gd name="T25" fmla="*/ 125436 h 282"/>
              <a:gd name="T26" fmla="*/ 16247 w 269"/>
              <a:gd name="T27" fmla="*/ 143943 h 282"/>
              <a:gd name="T28" fmla="*/ 32494 w 269"/>
              <a:gd name="T29" fmla="*/ 143943 h 282"/>
              <a:gd name="T30" fmla="*/ 38228 w 269"/>
              <a:gd name="T31" fmla="*/ 100760 h 282"/>
              <a:gd name="T32" fmla="*/ 60209 w 269"/>
              <a:gd name="T33" fmla="*/ 106929 h 282"/>
              <a:gd name="T34" fmla="*/ 60209 w 269"/>
              <a:gd name="T35" fmla="*/ 87394 h 282"/>
              <a:gd name="T36" fmla="*/ 65943 w 269"/>
              <a:gd name="T37" fmla="*/ 87394 h 282"/>
              <a:gd name="T38" fmla="*/ 76456 w 269"/>
              <a:gd name="T39" fmla="*/ 38042 h 282"/>
              <a:gd name="T40" fmla="*/ 65943 w 269"/>
              <a:gd name="T41" fmla="*/ 24676 h 282"/>
              <a:gd name="T42" fmla="*/ 76456 w 269"/>
              <a:gd name="T43" fmla="*/ 24676 h 282"/>
              <a:gd name="T44" fmla="*/ 76456 w 269"/>
              <a:gd name="T45" fmla="*/ 0 h 282"/>
              <a:gd name="T46" fmla="*/ 131887 w 269"/>
              <a:gd name="T47" fmla="*/ 12338 h 28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69" h="282">
                <a:moveTo>
                  <a:pt x="190" y="16"/>
                </a:moveTo>
                <a:lnTo>
                  <a:pt x="230" y="39"/>
                </a:lnTo>
                <a:lnTo>
                  <a:pt x="238" y="109"/>
                </a:lnTo>
                <a:lnTo>
                  <a:pt x="269" y="149"/>
                </a:lnTo>
                <a:lnTo>
                  <a:pt x="261" y="165"/>
                </a:lnTo>
                <a:lnTo>
                  <a:pt x="269" y="188"/>
                </a:lnTo>
                <a:lnTo>
                  <a:pt x="261" y="195"/>
                </a:lnTo>
                <a:lnTo>
                  <a:pt x="238" y="212"/>
                </a:lnTo>
                <a:lnTo>
                  <a:pt x="174" y="282"/>
                </a:lnTo>
                <a:lnTo>
                  <a:pt x="16" y="282"/>
                </a:lnTo>
                <a:lnTo>
                  <a:pt x="0" y="219"/>
                </a:lnTo>
                <a:lnTo>
                  <a:pt x="23" y="219"/>
                </a:lnTo>
                <a:lnTo>
                  <a:pt x="16" y="156"/>
                </a:lnTo>
                <a:lnTo>
                  <a:pt x="23" y="180"/>
                </a:lnTo>
                <a:lnTo>
                  <a:pt x="47" y="180"/>
                </a:lnTo>
                <a:lnTo>
                  <a:pt x="55" y="126"/>
                </a:lnTo>
                <a:lnTo>
                  <a:pt x="87" y="133"/>
                </a:lnTo>
                <a:lnTo>
                  <a:pt x="87" y="109"/>
                </a:lnTo>
                <a:lnTo>
                  <a:pt x="95" y="109"/>
                </a:lnTo>
                <a:lnTo>
                  <a:pt x="111" y="47"/>
                </a:lnTo>
                <a:lnTo>
                  <a:pt x="95" y="31"/>
                </a:lnTo>
                <a:lnTo>
                  <a:pt x="111" y="31"/>
                </a:lnTo>
                <a:lnTo>
                  <a:pt x="111" y="0"/>
                </a:lnTo>
                <a:lnTo>
                  <a:pt x="190" y="16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89"/>
          <p:cNvSpPr>
            <a:spLocks noChangeAspect="1"/>
          </p:cNvSpPr>
          <p:nvPr/>
        </p:nvSpPr>
        <p:spPr bwMode="auto">
          <a:xfrm>
            <a:off x="3088932" y="7082603"/>
            <a:ext cx="627138" cy="395414"/>
          </a:xfrm>
          <a:custGeom>
            <a:avLst/>
            <a:gdLst>
              <a:gd name="T0" fmla="*/ 76488 w 353"/>
              <a:gd name="T1" fmla="*/ 0 h 204"/>
              <a:gd name="T2" fmla="*/ 87006 w 353"/>
              <a:gd name="T3" fmla="*/ 12326 h 204"/>
              <a:gd name="T4" fmla="*/ 87006 w 353"/>
              <a:gd name="T5" fmla="*/ 44170 h 204"/>
              <a:gd name="T6" fmla="*/ 114733 w 353"/>
              <a:gd name="T7" fmla="*/ 50333 h 204"/>
              <a:gd name="T8" fmla="*/ 114733 w 353"/>
              <a:gd name="T9" fmla="*/ 62660 h 204"/>
              <a:gd name="T10" fmla="*/ 157757 w 353"/>
              <a:gd name="T11" fmla="*/ 62660 h 204"/>
              <a:gd name="T12" fmla="*/ 157757 w 353"/>
              <a:gd name="T13" fmla="*/ 50333 h 204"/>
              <a:gd name="T14" fmla="*/ 244763 w 353"/>
              <a:gd name="T15" fmla="*/ 50333 h 204"/>
              <a:gd name="T16" fmla="*/ 233290 w 353"/>
              <a:gd name="T17" fmla="*/ 62660 h 204"/>
              <a:gd name="T18" fmla="*/ 233290 w 353"/>
              <a:gd name="T19" fmla="*/ 74986 h 204"/>
              <a:gd name="T20" fmla="*/ 217992 w 353"/>
              <a:gd name="T21" fmla="*/ 88340 h 204"/>
              <a:gd name="T22" fmla="*/ 212255 w 353"/>
              <a:gd name="T23" fmla="*/ 126346 h 204"/>
              <a:gd name="T24" fmla="*/ 190265 w 353"/>
              <a:gd name="T25" fmla="*/ 163326 h 204"/>
              <a:gd name="T26" fmla="*/ 174011 w 353"/>
              <a:gd name="T27" fmla="*/ 163326 h 204"/>
              <a:gd name="T28" fmla="*/ 76488 w 353"/>
              <a:gd name="T29" fmla="*/ 163326 h 204"/>
              <a:gd name="T30" fmla="*/ 54498 w 353"/>
              <a:gd name="T31" fmla="*/ 163326 h 204"/>
              <a:gd name="T32" fmla="*/ 32508 w 353"/>
              <a:gd name="T33" fmla="*/ 119156 h 204"/>
              <a:gd name="T34" fmla="*/ 0 w 353"/>
              <a:gd name="T35" fmla="*/ 112993 h 204"/>
              <a:gd name="T36" fmla="*/ 0 w 353"/>
              <a:gd name="T37" fmla="*/ 94503 h 204"/>
              <a:gd name="T38" fmla="*/ 0 w 353"/>
              <a:gd name="T39" fmla="*/ 44170 h 204"/>
              <a:gd name="T40" fmla="*/ 21990 w 353"/>
              <a:gd name="T41" fmla="*/ 38007 h 204"/>
              <a:gd name="T42" fmla="*/ 11473 w 353"/>
              <a:gd name="T43" fmla="*/ 19517 h 204"/>
              <a:gd name="T44" fmla="*/ 21990 w 353"/>
              <a:gd name="T45" fmla="*/ 12326 h 204"/>
              <a:gd name="T46" fmla="*/ 76488 w 353"/>
              <a:gd name="T47" fmla="*/ 0 h 20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53" h="204">
                <a:moveTo>
                  <a:pt x="110" y="0"/>
                </a:moveTo>
                <a:lnTo>
                  <a:pt x="126" y="16"/>
                </a:lnTo>
                <a:lnTo>
                  <a:pt x="126" y="55"/>
                </a:lnTo>
                <a:lnTo>
                  <a:pt x="165" y="63"/>
                </a:lnTo>
                <a:lnTo>
                  <a:pt x="165" y="78"/>
                </a:lnTo>
                <a:lnTo>
                  <a:pt x="228" y="78"/>
                </a:lnTo>
                <a:lnTo>
                  <a:pt x="228" y="63"/>
                </a:lnTo>
                <a:lnTo>
                  <a:pt x="353" y="63"/>
                </a:lnTo>
                <a:lnTo>
                  <a:pt x="337" y="78"/>
                </a:lnTo>
                <a:lnTo>
                  <a:pt x="337" y="94"/>
                </a:lnTo>
                <a:lnTo>
                  <a:pt x="314" y="110"/>
                </a:lnTo>
                <a:lnTo>
                  <a:pt x="306" y="158"/>
                </a:lnTo>
                <a:lnTo>
                  <a:pt x="275" y="204"/>
                </a:lnTo>
                <a:lnTo>
                  <a:pt x="251" y="204"/>
                </a:lnTo>
                <a:lnTo>
                  <a:pt x="110" y="204"/>
                </a:lnTo>
                <a:lnTo>
                  <a:pt x="79" y="204"/>
                </a:lnTo>
                <a:lnTo>
                  <a:pt x="47" y="149"/>
                </a:lnTo>
                <a:lnTo>
                  <a:pt x="0" y="141"/>
                </a:lnTo>
                <a:lnTo>
                  <a:pt x="0" y="118"/>
                </a:lnTo>
                <a:lnTo>
                  <a:pt x="0" y="55"/>
                </a:lnTo>
                <a:lnTo>
                  <a:pt x="32" y="47"/>
                </a:lnTo>
                <a:lnTo>
                  <a:pt x="16" y="24"/>
                </a:lnTo>
                <a:lnTo>
                  <a:pt x="32" y="16"/>
                </a:lnTo>
                <a:lnTo>
                  <a:pt x="110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90"/>
          <p:cNvSpPr>
            <a:spLocks noChangeAspect="1"/>
          </p:cNvSpPr>
          <p:nvPr/>
        </p:nvSpPr>
        <p:spPr bwMode="auto">
          <a:xfrm>
            <a:off x="2679674" y="3622726"/>
            <a:ext cx="591804" cy="452331"/>
          </a:xfrm>
          <a:custGeom>
            <a:avLst/>
            <a:gdLst>
              <a:gd name="T0" fmla="*/ 127954 w 333"/>
              <a:gd name="T1" fmla="*/ 23576 h 234"/>
              <a:gd name="T2" fmla="*/ 166436 w 333"/>
              <a:gd name="T3" fmla="*/ 18451 h 234"/>
              <a:gd name="T4" fmla="*/ 206843 w 333"/>
              <a:gd name="T5" fmla="*/ 62528 h 234"/>
              <a:gd name="T6" fmla="*/ 228008 w 333"/>
              <a:gd name="T7" fmla="*/ 87129 h 234"/>
              <a:gd name="T8" fmla="*/ 233781 w 333"/>
              <a:gd name="T9" fmla="*/ 105580 h 234"/>
              <a:gd name="T10" fmla="*/ 216464 w 333"/>
              <a:gd name="T11" fmla="*/ 137357 h 234"/>
              <a:gd name="T12" fmla="*/ 228008 w 333"/>
              <a:gd name="T13" fmla="*/ 142482 h 234"/>
              <a:gd name="T14" fmla="*/ 144309 w 333"/>
              <a:gd name="T15" fmla="*/ 186559 h 234"/>
              <a:gd name="T16" fmla="*/ 122182 w 333"/>
              <a:gd name="T17" fmla="*/ 154783 h 234"/>
              <a:gd name="T18" fmla="*/ 55799 w 333"/>
              <a:gd name="T19" fmla="*/ 142482 h 234"/>
              <a:gd name="T20" fmla="*/ 22127 w 333"/>
              <a:gd name="T21" fmla="*/ 137357 h 234"/>
              <a:gd name="T22" fmla="*/ 0 w 333"/>
              <a:gd name="T23" fmla="*/ 105580 h 234"/>
              <a:gd name="T24" fmla="*/ 100054 w 333"/>
              <a:gd name="T25" fmla="*/ 0 h 234"/>
              <a:gd name="T26" fmla="*/ 127954 w 333"/>
              <a:gd name="T27" fmla="*/ 23576 h 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3" h="234">
                <a:moveTo>
                  <a:pt x="182" y="30"/>
                </a:moveTo>
                <a:lnTo>
                  <a:pt x="237" y="23"/>
                </a:lnTo>
                <a:lnTo>
                  <a:pt x="294" y="78"/>
                </a:lnTo>
                <a:lnTo>
                  <a:pt x="325" y="109"/>
                </a:lnTo>
                <a:lnTo>
                  <a:pt x="333" y="133"/>
                </a:lnTo>
                <a:lnTo>
                  <a:pt x="309" y="172"/>
                </a:lnTo>
                <a:lnTo>
                  <a:pt x="325" y="179"/>
                </a:lnTo>
                <a:lnTo>
                  <a:pt x="206" y="234"/>
                </a:lnTo>
                <a:lnTo>
                  <a:pt x="174" y="194"/>
                </a:lnTo>
                <a:lnTo>
                  <a:pt x="79" y="179"/>
                </a:lnTo>
                <a:lnTo>
                  <a:pt x="32" y="172"/>
                </a:lnTo>
                <a:lnTo>
                  <a:pt x="0" y="133"/>
                </a:lnTo>
                <a:lnTo>
                  <a:pt x="142" y="0"/>
                </a:lnTo>
                <a:lnTo>
                  <a:pt x="182" y="3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91"/>
          <p:cNvSpPr>
            <a:spLocks noChangeAspect="1"/>
          </p:cNvSpPr>
          <p:nvPr/>
        </p:nvSpPr>
        <p:spPr bwMode="auto">
          <a:xfrm>
            <a:off x="2623731" y="4686152"/>
            <a:ext cx="426925" cy="542196"/>
          </a:xfrm>
          <a:custGeom>
            <a:avLst/>
            <a:gdLst>
              <a:gd name="T0" fmla="*/ 22169 w 238"/>
              <a:gd name="T1" fmla="*/ 186086 h 281"/>
              <a:gd name="T2" fmla="*/ 16386 w 238"/>
              <a:gd name="T3" fmla="*/ 167682 h 281"/>
              <a:gd name="T4" fmla="*/ 22169 w 238"/>
              <a:gd name="T5" fmla="*/ 154390 h 281"/>
              <a:gd name="T6" fmla="*/ 0 w 238"/>
              <a:gd name="T7" fmla="*/ 86908 h 281"/>
              <a:gd name="T8" fmla="*/ 16386 w 238"/>
              <a:gd name="T9" fmla="*/ 68504 h 281"/>
              <a:gd name="T10" fmla="*/ 11566 w 238"/>
              <a:gd name="T11" fmla="*/ 62369 h 281"/>
              <a:gd name="T12" fmla="*/ 16386 w 238"/>
              <a:gd name="T13" fmla="*/ 62369 h 281"/>
              <a:gd name="T14" fmla="*/ 16386 w 238"/>
              <a:gd name="T15" fmla="*/ 55212 h 281"/>
              <a:gd name="T16" fmla="*/ 78072 w 238"/>
              <a:gd name="T17" fmla="*/ 12269 h 281"/>
              <a:gd name="T18" fmla="*/ 89639 w 238"/>
              <a:gd name="T19" fmla="*/ 18404 h 281"/>
              <a:gd name="T20" fmla="*/ 89639 w 238"/>
              <a:gd name="T21" fmla="*/ 0 h 281"/>
              <a:gd name="T22" fmla="*/ 167711 w 238"/>
              <a:gd name="T23" fmla="*/ 55212 h 281"/>
              <a:gd name="T24" fmla="*/ 161928 w 238"/>
              <a:gd name="T25" fmla="*/ 192220 h 281"/>
              <a:gd name="T26" fmla="*/ 22169 w 238"/>
              <a:gd name="T27" fmla="*/ 222894 h 281"/>
              <a:gd name="T28" fmla="*/ 16386 w 238"/>
              <a:gd name="T29" fmla="*/ 186086 h 281"/>
              <a:gd name="T30" fmla="*/ 22169 w 238"/>
              <a:gd name="T31" fmla="*/ 186086 h 28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8" h="281">
                <a:moveTo>
                  <a:pt x="32" y="234"/>
                </a:moveTo>
                <a:lnTo>
                  <a:pt x="23" y="211"/>
                </a:lnTo>
                <a:lnTo>
                  <a:pt x="32" y="195"/>
                </a:lnTo>
                <a:lnTo>
                  <a:pt x="0" y="109"/>
                </a:lnTo>
                <a:lnTo>
                  <a:pt x="23" y="86"/>
                </a:lnTo>
                <a:lnTo>
                  <a:pt x="16" y="78"/>
                </a:lnTo>
                <a:lnTo>
                  <a:pt x="23" y="78"/>
                </a:lnTo>
                <a:lnTo>
                  <a:pt x="23" y="70"/>
                </a:lnTo>
                <a:lnTo>
                  <a:pt x="111" y="16"/>
                </a:lnTo>
                <a:lnTo>
                  <a:pt x="127" y="23"/>
                </a:lnTo>
                <a:lnTo>
                  <a:pt x="127" y="0"/>
                </a:lnTo>
                <a:lnTo>
                  <a:pt x="238" y="70"/>
                </a:lnTo>
                <a:lnTo>
                  <a:pt x="230" y="242"/>
                </a:lnTo>
                <a:lnTo>
                  <a:pt x="32" y="281"/>
                </a:lnTo>
                <a:lnTo>
                  <a:pt x="23" y="234"/>
                </a:lnTo>
                <a:lnTo>
                  <a:pt x="32" y="23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92"/>
          <p:cNvSpPr>
            <a:spLocks noChangeAspect="1"/>
          </p:cNvSpPr>
          <p:nvPr/>
        </p:nvSpPr>
        <p:spPr bwMode="auto">
          <a:xfrm>
            <a:off x="3916283" y="6821988"/>
            <a:ext cx="503475" cy="377441"/>
          </a:xfrm>
          <a:custGeom>
            <a:avLst/>
            <a:gdLst>
              <a:gd name="T0" fmla="*/ 197692 w 283"/>
              <a:gd name="T1" fmla="*/ 62666 h 195"/>
              <a:gd name="T2" fmla="*/ 153547 w 283"/>
              <a:gd name="T3" fmla="*/ 62666 h 195"/>
              <a:gd name="T4" fmla="*/ 153547 w 283"/>
              <a:gd name="T5" fmla="*/ 118140 h 195"/>
              <a:gd name="T6" fmla="*/ 142031 w 283"/>
              <a:gd name="T7" fmla="*/ 118140 h 195"/>
              <a:gd name="T8" fmla="*/ 142031 w 283"/>
              <a:gd name="T9" fmla="*/ 125332 h 195"/>
              <a:gd name="T10" fmla="*/ 153547 w 283"/>
              <a:gd name="T11" fmla="*/ 125332 h 195"/>
              <a:gd name="T12" fmla="*/ 153547 w 283"/>
              <a:gd name="T13" fmla="*/ 131495 h 195"/>
              <a:gd name="T14" fmla="*/ 153547 w 283"/>
              <a:gd name="T15" fmla="*/ 156151 h 195"/>
              <a:gd name="T16" fmla="*/ 104604 w 283"/>
              <a:gd name="T17" fmla="*/ 156151 h 195"/>
              <a:gd name="T18" fmla="*/ 0 w 283"/>
              <a:gd name="T19" fmla="*/ 156151 h 195"/>
              <a:gd name="T20" fmla="*/ 0 w 283"/>
              <a:gd name="T21" fmla="*/ 81157 h 195"/>
              <a:gd name="T22" fmla="*/ 71015 w 283"/>
              <a:gd name="T23" fmla="*/ 30819 h 195"/>
              <a:gd name="T24" fmla="*/ 71015 w 283"/>
              <a:gd name="T25" fmla="*/ 12328 h 195"/>
              <a:gd name="T26" fmla="*/ 93088 w 283"/>
              <a:gd name="T27" fmla="*/ 25683 h 195"/>
              <a:gd name="T28" fmla="*/ 147789 w 283"/>
              <a:gd name="T29" fmla="*/ 0 h 195"/>
              <a:gd name="T30" fmla="*/ 175619 w 283"/>
              <a:gd name="T31" fmla="*/ 6164 h 195"/>
              <a:gd name="T32" fmla="*/ 175619 w 283"/>
              <a:gd name="T33" fmla="*/ 0 h 195"/>
              <a:gd name="T34" fmla="*/ 197692 w 283"/>
              <a:gd name="T35" fmla="*/ 0 h 195"/>
              <a:gd name="T36" fmla="*/ 197692 w 283"/>
              <a:gd name="T37" fmla="*/ 62666 h 19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3" h="195">
                <a:moveTo>
                  <a:pt x="283" y="78"/>
                </a:moveTo>
                <a:lnTo>
                  <a:pt x="220" y="78"/>
                </a:lnTo>
                <a:lnTo>
                  <a:pt x="220" y="148"/>
                </a:lnTo>
                <a:lnTo>
                  <a:pt x="204" y="148"/>
                </a:lnTo>
                <a:lnTo>
                  <a:pt x="204" y="156"/>
                </a:lnTo>
                <a:lnTo>
                  <a:pt x="220" y="156"/>
                </a:lnTo>
                <a:lnTo>
                  <a:pt x="220" y="164"/>
                </a:lnTo>
                <a:lnTo>
                  <a:pt x="220" y="195"/>
                </a:lnTo>
                <a:lnTo>
                  <a:pt x="150" y="195"/>
                </a:lnTo>
                <a:lnTo>
                  <a:pt x="0" y="195"/>
                </a:lnTo>
                <a:lnTo>
                  <a:pt x="0" y="101"/>
                </a:lnTo>
                <a:lnTo>
                  <a:pt x="102" y="39"/>
                </a:lnTo>
                <a:lnTo>
                  <a:pt x="102" y="15"/>
                </a:lnTo>
                <a:lnTo>
                  <a:pt x="133" y="32"/>
                </a:lnTo>
                <a:lnTo>
                  <a:pt x="212" y="0"/>
                </a:lnTo>
                <a:lnTo>
                  <a:pt x="251" y="8"/>
                </a:lnTo>
                <a:lnTo>
                  <a:pt x="251" y="0"/>
                </a:lnTo>
                <a:lnTo>
                  <a:pt x="283" y="0"/>
                </a:lnTo>
                <a:lnTo>
                  <a:pt x="283" y="78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4" name="Freeform 93"/>
          <p:cNvSpPr>
            <a:spLocks noChangeAspect="1"/>
          </p:cNvSpPr>
          <p:nvPr/>
        </p:nvSpPr>
        <p:spPr bwMode="auto">
          <a:xfrm>
            <a:off x="4140050" y="4970729"/>
            <a:ext cx="529975" cy="745896"/>
          </a:xfrm>
          <a:custGeom>
            <a:avLst/>
            <a:gdLst>
              <a:gd name="T0" fmla="*/ 207629 w 299"/>
              <a:gd name="T1" fmla="*/ 50321 h 385"/>
              <a:gd name="T2" fmla="*/ 186579 w 299"/>
              <a:gd name="T3" fmla="*/ 113992 h 385"/>
              <a:gd name="T4" fmla="*/ 174141 w 299"/>
              <a:gd name="T5" fmla="*/ 138639 h 385"/>
              <a:gd name="T6" fmla="*/ 191363 w 299"/>
              <a:gd name="T7" fmla="*/ 213606 h 385"/>
              <a:gd name="T8" fmla="*/ 169356 w 299"/>
              <a:gd name="T9" fmla="*/ 277277 h 385"/>
              <a:gd name="T10" fmla="*/ 120559 w 299"/>
              <a:gd name="T11" fmla="*/ 283439 h 385"/>
              <a:gd name="T12" fmla="*/ 131084 w 299"/>
              <a:gd name="T13" fmla="*/ 308086 h 385"/>
              <a:gd name="T14" fmla="*/ 110034 w 299"/>
              <a:gd name="T15" fmla="*/ 308086 h 385"/>
              <a:gd name="T16" fmla="*/ 66020 w 299"/>
              <a:gd name="T17" fmla="*/ 277277 h 385"/>
              <a:gd name="T18" fmla="*/ 76545 w 299"/>
              <a:gd name="T19" fmla="*/ 220795 h 385"/>
              <a:gd name="T20" fmla="*/ 59323 w 299"/>
              <a:gd name="T21" fmla="*/ 207445 h 385"/>
              <a:gd name="T22" fmla="*/ 54539 w 299"/>
              <a:gd name="T23" fmla="*/ 169447 h 385"/>
              <a:gd name="T24" fmla="*/ 26791 w 299"/>
              <a:gd name="T25" fmla="*/ 158151 h 385"/>
              <a:gd name="T26" fmla="*/ 0 w 299"/>
              <a:gd name="T27" fmla="*/ 106803 h 385"/>
              <a:gd name="T28" fmla="*/ 38273 w 299"/>
              <a:gd name="T29" fmla="*/ 113992 h 385"/>
              <a:gd name="T30" fmla="*/ 44014 w 299"/>
              <a:gd name="T31" fmla="*/ 88318 h 385"/>
              <a:gd name="T32" fmla="*/ 38273 w 299"/>
              <a:gd name="T33" fmla="*/ 88318 h 385"/>
              <a:gd name="T34" fmla="*/ 44014 w 299"/>
              <a:gd name="T35" fmla="*/ 68806 h 385"/>
              <a:gd name="T36" fmla="*/ 110034 w 299"/>
              <a:gd name="T37" fmla="*/ 18485 h 385"/>
              <a:gd name="T38" fmla="*/ 131084 w 299"/>
              <a:gd name="T39" fmla="*/ 0 h 385"/>
              <a:gd name="T40" fmla="*/ 147350 w 299"/>
              <a:gd name="T41" fmla="*/ 0 h 385"/>
              <a:gd name="T42" fmla="*/ 191363 w 299"/>
              <a:gd name="T43" fmla="*/ 24647 h 385"/>
              <a:gd name="T44" fmla="*/ 207629 w 299"/>
              <a:gd name="T45" fmla="*/ 50321 h 38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99" h="385">
                <a:moveTo>
                  <a:pt x="299" y="63"/>
                </a:moveTo>
                <a:lnTo>
                  <a:pt x="268" y="142"/>
                </a:lnTo>
                <a:lnTo>
                  <a:pt x="251" y="173"/>
                </a:lnTo>
                <a:lnTo>
                  <a:pt x="275" y="267"/>
                </a:lnTo>
                <a:lnTo>
                  <a:pt x="244" y="346"/>
                </a:lnTo>
                <a:lnTo>
                  <a:pt x="173" y="354"/>
                </a:lnTo>
                <a:lnTo>
                  <a:pt x="189" y="385"/>
                </a:lnTo>
                <a:lnTo>
                  <a:pt x="158" y="385"/>
                </a:lnTo>
                <a:lnTo>
                  <a:pt x="95" y="346"/>
                </a:lnTo>
                <a:lnTo>
                  <a:pt x="110" y="276"/>
                </a:lnTo>
                <a:lnTo>
                  <a:pt x="86" y="259"/>
                </a:lnTo>
                <a:lnTo>
                  <a:pt x="78" y="212"/>
                </a:lnTo>
                <a:lnTo>
                  <a:pt x="39" y="197"/>
                </a:lnTo>
                <a:lnTo>
                  <a:pt x="0" y="133"/>
                </a:lnTo>
                <a:lnTo>
                  <a:pt x="55" y="142"/>
                </a:lnTo>
                <a:lnTo>
                  <a:pt x="63" y="110"/>
                </a:lnTo>
                <a:lnTo>
                  <a:pt x="55" y="110"/>
                </a:lnTo>
                <a:lnTo>
                  <a:pt x="63" y="86"/>
                </a:lnTo>
                <a:lnTo>
                  <a:pt x="158" y="23"/>
                </a:lnTo>
                <a:lnTo>
                  <a:pt x="189" y="0"/>
                </a:lnTo>
                <a:lnTo>
                  <a:pt x="212" y="0"/>
                </a:lnTo>
                <a:lnTo>
                  <a:pt x="275" y="31"/>
                </a:lnTo>
                <a:lnTo>
                  <a:pt x="299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94"/>
          <p:cNvSpPr>
            <a:spLocks noChangeAspect="1"/>
          </p:cNvSpPr>
          <p:nvPr/>
        </p:nvSpPr>
        <p:spPr bwMode="auto">
          <a:xfrm>
            <a:off x="4784852" y="5470990"/>
            <a:ext cx="485811" cy="470303"/>
          </a:xfrm>
          <a:custGeom>
            <a:avLst/>
            <a:gdLst>
              <a:gd name="T0" fmla="*/ 70856 w 274"/>
              <a:gd name="T1" fmla="*/ 193735 h 243"/>
              <a:gd name="T2" fmla="*/ 27768 w 274"/>
              <a:gd name="T3" fmla="*/ 155808 h 243"/>
              <a:gd name="T4" fmla="*/ 0 w 274"/>
              <a:gd name="T5" fmla="*/ 74829 h 243"/>
              <a:gd name="T6" fmla="*/ 16278 w 274"/>
              <a:gd name="T7" fmla="*/ 30752 h 243"/>
              <a:gd name="T8" fmla="*/ 27768 w 274"/>
              <a:gd name="T9" fmla="*/ 12301 h 243"/>
              <a:gd name="T10" fmla="*/ 92878 w 274"/>
              <a:gd name="T11" fmla="*/ 12301 h 243"/>
              <a:gd name="T12" fmla="*/ 146499 w 274"/>
              <a:gd name="T13" fmla="*/ 0 h 243"/>
              <a:gd name="T14" fmla="*/ 190544 w 274"/>
              <a:gd name="T15" fmla="*/ 25626 h 243"/>
              <a:gd name="T16" fmla="*/ 141711 w 274"/>
              <a:gd name="T17" fmla="*/ 149658 h 243"/>
              <a:gd name="T18" fmla="*/ 146499 w 274"/>
              <a:gd name="T19" fmla="*/ 168109 h 243"/>
              <a:gd name="T20" fmla="*/ 70856 w 274"/>
              <a:gd name="T21" fmla="*/ 193735 h 2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74" h="243">
                <a:moveTo>
                  <a:pt x="102" y="243"/>
                </a:moveTo>
                <a:lnTo>
                  <a:pt x="40" y="196"/>
                </a:lnTo>
                <a:lnTo>
                  <a:pt x="0" y="94"/>
                </a:lnTo>
                <a:lnTo>
                  <a:pt x="23" y="39"/>
                </a:lnTo>
                <a:lnTo>
                  <a:pt x="40" y="16"/>
                </a:lnTo>
                <a:lnTo>
                  <a:pt x="133" y="16"/>
                </a:lnTo>
                <a:lnTo>
                  <a:pt x="211" y="0"/>
                </a:lnTo>
                <a:lnTo>
                  <a:pt x="274" y="32"/>
                </a:lnTo>
                <a:lnTo>
                  <a:pt x="204" y="188"/>
                </a:lnTo>
                <a:lnTo>
                  <a:pt x="211" y="211"/>
                </a:lnTo>
                <a:lnTo>
                  <a:pt x="102" y="24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95"/>
          <p:cNvSpPr>
            <a:spLocks noChangeAspect="1"/>
          </p:cNvSpPr>
          <p:nvPr/>
        </p:nvSpPr>
        <p:spPr bwMode="auto">
          <a:xfrm>
            <a:off x="3760233" y="5641736"/>
            <a:ext cx="659524" cy="428367"/>
          </a:xfrm>
          <a:custGeom>
            <a:avLst/>
            <a:gdLst>
              <a:gd name="T0" fmla="*/ 253984 w 370"/>
              <a:gd name="T1" fmla="*/ 57701 h 220"/>
              <a:gd name="T2" fmla="*/ 231856 w 370"/>
              <a:gd name="T3" fmla="*/ 82430 h 220"/>
              <a:gd name="T4" fmla="*/ 248211 w 370"/>
              <a:gd name="T5" fmla="*/ 100977 h 220"/>
              <a:gd name="T6" fmla="*/ 226084 w 370"/>
              <a:gd name="T7" fmla="*/ 108190 h 220"/>
              <a:gd name="T8" fmla="*/ 177019 w 370"/>
              <a:gd name="T9" fmla="*/ 139101 h 220"/>
              <a:gd name="T10" fmla="*/ 193374 w 370"/>
              <a:gd name="T11" fmla="*/ 163830 h 220"/>
              <a:gd name="T12" fmla="*/ 177019 w 370"/>
              <a:gd name="T13" fmla="*/ 163830 h 220"/>
              <a:gd name="T14" fmla="*/ 154892 w 370"/>
              <a:gd name="T15" fmla="*/ 177225 h 220"/>
              <a:gd name="T16" fmla="*/ 144309 w 370"/>
              <a:gd name="T17" fmla="*/ 163830 h 220"/>
              <a:gd name="T18" fmla="*/ 149119 w 370"/>
              <a:gd name="T19" fmla="*/ 114372 h 220"/>
              <a:gd name="T20" fmla="*/ 88509 w 370"/>
              <a:gd name="T21" fmla="*/ 100977 h 220"/>
              <a:gd name="T22" fmla="*/ 82737 w 370"/>
              <a:gd name="T23" fmla="*/ 88612 h 220"/>
              <a:gd name="T24" fmla="*/ 88509 w 370"/>
              <a:gd name="T25" fmla="*/ 82430 h 220"/>
              <a:gd name="T26" fmla="*/ 44255 w 370"/>
              <a:gd name="T27" fmla="*/ 63883 h 220"/>
              <a:gd name="T28" fmla="*/ 0 w 370"/>
              <a:gd name="T29" fmla="*/ 63883 h 220"/>
              <a:gd name="T30" fmla="*/ 5772 w 370"/>
              <a:gd name="T31" fmla="*/ 38124 h 220"/>
              <a:gd name="T32" fmla="*/ 77927 w 370"/>
              <a:gd name="T33" fmla="*/ 13395 h 220"/>
              <a:gd name="T34" fmla="*/ 88509 w 370"/>
              <a:gd name="T35" fmla="*/ 13395 h 220"/>
              <a:gd name="T36" fmla="*/ 99092 w 370"/>
              <a:gd name="T37" fmla="*/ 30911 h 220"/>
              <a:gd name="T38" fmla="*/ 215501 w 370"/>
              <a:gd name="T39" fmla="*/ 0 h 220"/>
              <a:gd name="T40" fmla="*/ 259756 w 370"/>
              <a:gd name="T41" fmla="*/ 30911 h 220"/>
              <a:gd name="T42" fmla="*/ 253984 w 370"/>
              <a:gd name="T43" fmla="*/ 57701 h 2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0" h="220">
                <a:moveTo>
                  <a:pt x="362" y="71"/>
                </a:moveTo>
                <a:lnTo>
                  <a:pt x="330" y="102"/>
                </a:lnTo>
                <a:lnTo>
                  <a:pt x="354" y="125"/>
                </a:lnTo>
                <a:lnTo>
                  <a:pt x="322" y="134"/>
                </a:lnTo>
                <a:lnTo>
                  <a:pt x="252" y="173"/>
                </a:lnTo>
                <a:lnTo>
                  <a:pt x="276" y="203"/>
                </a:lnTo>
                <a:lnTo>
                  <a:pt x="252" y="203"/>
                </a:lnTo>
                <a:lnTo>
                  <a:pt x="220" y="220"/>
                </a:lnTo>
                <a:lnTo>
                  <a:pt x="205" y="203"/>
                </a:lnTo>
                <a:lnTo>
                  <a:pt x="212" y="142"/>
                </a:lnTo>
                <a:lnTo>
                  <a:pt x="126" y="125"/>
                </a:lnTo>
                <a:lnTo>
                  <a:pt x="118" y="110"/>
                </a:lnTo>
                <a:lnTo>
                  <a:pt x="126" y="102"/>
                </a:lnTo>
                <a:lnTo>
                  <a:pt x="63" y="79"/>
                </a:lnTo>
                <a:lnTo>
                  <a:pt x="0" y="79"/>
                </a:lnTo>
                <a:lnTo>
                  <a:pt x="8" y="47"/>
                </a:lnTo>
                <a:lnTo>
                  <a:pt x="111" y="17"/>
                </a:lnTo>
                <a:lnTo>
                  <a:pt x="126" y="17"/>
                </a:lnTo>
                <a:lnTo>
                  <a:pt x="141" y="39"/>
                </a:lnTo>
                <a:lnTo>
                  <a:pt x="307" y="0"/>
                </a:lnTo>
                <a:lnTo>
                  <a:pt x="370" y="39"/>
                </a:lnTo>
                <a:lnTo>
                  <a:pt x="362" y="7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96"/>
          <p:cNvSpPr>
            <a:spLocks noChangeAspect="1"/>
          </p:cNvSpPr>
          <p:nvPr/>
        </p:nvSpPr>
        <p:spPr bwMode="auto">
          <a:xfrm>
            <a:off x="2679674" y="5138481"/>
            <a:ext cx="591804" cy="470304"/>
          </a:xfrm>
          <a:custGeom>
            <a:avLst/>
            <a:gdLst>
              <a:gd name="T0" fmla="*/ 233781 w 333"/>
              <a:gd name="T1" fmla="*/ 151306 h 242"/>
              <a:gd name="T2" fmla="*/ 206843 w 333"/>
              <a:gd name="T3" fmla="*/ 168803 h 242"/>
              <a:gd name="T4" fmla="*/ 150081 w 333"/>
              <a:gd name="T5" fmla="*/ 194536 h 242"/>
              <a:gd name="T6" fmla="*/ 127954 w 333"/>
              <a:gd name="T7" fmla="*/ 174979 h 242"/>
              <a:gd name="T8" fmla="*/ 122182 w 333"/>
              <a:gd name="T9" fmla="*/ 189389 h 242"/>
              <a:gd name="T10" fmla="*/ 110637 w 333"/>
              <a:gd name="T11" fmla="*/ 168803 h 242"/>
              <a:gd name="T12" fmla="*/ 76965 w 333"/>
              <a:gd name="T13" fmla="*/ 168803 h 242"/>
              <a:gd name="T14" fmla="*/ 60610 w 333"/>
              <a:gd name="T15" fmla="*/ 151306 h 242"/>
              <a:gd name="T16" fmla="*/ 55799 w 333"/>
              <a:gd name="T17" fmla="*/ 137925 h 242"/>
              <a:gd name="T18" fmla="*/ 44255 w 333"/>
              <a:gd name="T19" fmla="*/ 88519 h 242"/>
              <a:gd name="T20" fmla="*/ 0 w 333"/>
              <a:gd name="T21" fmla="*/ 38084 h 242"/>
              <a:gd name="T22" fmla="*/ 138537 w 333"/>
              <a:gd name="T23" fmla="*/ 6176 h 242"/>
              <a:gd name="T24" fmla="*/ 188564 w 333"/>
              <a:gd name="T25" fmla="*/ 0 h 242"/>
              <a:gd name="T26" fmla="*/ 233781 w 333"/>
              <a:gd name="T27" fmla="*/ 151306 h 24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3" h="242">
                <a:moveTo>
                  <a:pt x="333" y="188"/>
                </a:moveTo>
                <a:lnTo>
                  <a:pt x="294" y="210"/>
                </a:lnTo>
                <a:lnTo>
                  <a:pt x="214" y="242"/>
                </a:lnTo>
                <a:lnTo>
                  <a:pt x="182" y="218"/>
                </a:lnTo>
                <a:lnTo>
                  <a:pt x="174" y="235"/>
                </a:lnTo>
                <a:lnTo>
                  <a:pt x="158" y="210"/>
                </a:lnTo>
                <a:lnTo>
                  <a:pt x="110" y="210"/>
                </a:lnTo>
                <a:lnTo>
                  <a:pt x="87" y="188"/>
                </a:lnTo>
                <a:lnTo>
                  <a:pt x="79" y="172"/>
                </a:lnTo>
                <a:lnTo>
                  <a:pt x="63" y="110"/>
                </a:lnTo>
                <a:lnTo>
                  <a:pt x="0" y="47"/>
                </a:lnTo>
                <a:lnTo>
                  <a:pt x="198" y="8"/>
                </a:lnTo>
                <a:lnTo>
                  <a:pt x="269" y="0"/>
                </a:lnTo>
                <a:lnTo>
                  <a:pt x="333" y="18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97"/>
          <p:cNvSpPr>
            <a:spLocks noChangeAspect="1"/>
          </p:cNvSpPr>
          <p:nvPr/>
        </p:nvSpPr>
        <p:spPr bwMode="auto">
          <a:xfrm>
            <a:off x="2090813" y="5120508"/>
            <a:ext cx="309151" cy="368455"/>
          </a:xfrm>
          <a:custGeom>
            <a:avLst/>
            <a:gdLst>
              <a:gd name="T0" fmla="*/ 120291 w 174"/>
              <a:gd name="T1" fmla="*/ 0 h 190"/>
              <a:gd name="T2" fmla="*/ 120291 w 174"/>
              <a:gd name="T3" fmla="*/ 145776 h 190"/>
              <a:gd name="T4" fmla="*/ 115517 w 174"/>
              <a:gd name="T5" fmla="*/ 151936 h 190"/>
              <a:gd name="T6" fmla="*/ 76375 w 174"/>
              <a:gd name="T7" fmla="*/ 151936 h 190"/>
              <a:gd name="T8" fmla="*/ 76375 w 174"/>
              <a:gd name="T9" fmla="*/ 127298 h 190"/>
              <a:gd name="T10" fmla="*/ 0 w 174"/>
              <a:gd name="T11" fmla="*/ 121138 h 190"/>
              <a:gd name="T12" fmla="*/ 11456 w 174"/>
              <a:gd name="T13" fmla="*/ 95473 h 190"/>
              <a:gd name="T14" fmla="*/ 16230 w 174"/>
              <a:gd name="T15" fmla="*/ 95473 h 190"/>
              <a:gd name="T16" fmla="*/ 16230 w 174"/>
              <a:gd name="T17" fmla="*/ 5133 h 190"/>
              <a:gd name="T18" fmla="*/ 76375 w 174"/>
              <a:gd name="T19" fmla="*/ 12319 h 190"/>
              <a:gd name="T20" fmla="*/ 76375 w 174"/>
              <a:gd name="T21" fmla="*/ 0 h 190"/>
              <a:gd name="T22" fmla="*/ 120291 w 174"/>
              <a:gd name="T23" fmla="*/ 0 h 1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74" h="190">
                <a:moveTo>
                  <a:pt x="174" y="0"/>
                </a:moveTo>
                <a:lnTo>
                  <a:pt x="174" y="182"/>
                </a:lnTo>
                <a:lnTo>
                  <a:pt x="167" y="190"/>
                </a:lnTo>
                <a:lnTo>
                  <a:pt x="111" y="190"/>
                </a:lnTo>
                <a:lnTo>
                  <a:pt x="111" y="159"/>
                </a:lnTo>
                <a:lnTo>
                  <a:pt x="0" y="151"/>
                </a:lnTo>
                <a:lnTo>
                  <a:pt x="16" y="119"/>
                </a:lnTo>
                <a:lnTo>
                  <a:pt x="24" y="119"/>
                </a:lnTo>
                <a:lnTo>
                  <a:pt x="24" y="7"/>
                </a:lnTo>
                <a:lnTo>
                  <a:pt x="111" y="16"/>
                </a:lnTo>
                <a:lnTo>
                  <a:pt x="111" y="0"/>
                </a:lnTo>
                <a:lnTo>
                  <a:pt x="174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98"/>
          <p:cNvSpPr>
            <a:spLocks noChangeAspect="1"/>
          </p:cNvSpPr>
          <p:nvPr/>
        </p:nvSpPr>
        <p:spPr bwMode="auto">
          <a:xfrm>
            <a:off x="3465803" y="7888408"/>
            <a:ext cx="279710" cy="434358"/>
          </a:xfrm>
          <a:custGeom>
            <a:avLst/>
            <a:gdLst>
              <a:gd name="T0" fmla="*/ 111054 w 157"/>
              <a:gd name="T1" fmla="*/ 0 h 225"/>
              <a:gd name="T2" fmla="*/ 111054 w 157"/>
              <a:gd name="T3" fmla="*/ 173234 h 225"/>
              <a:gd name="T4" fmla="*/ 88843 w 157"/>
              <a:gd name="T5" fmla="*/ 179384 h 225"/>
              <a:gd name="T6" fmla="*/ 88843 w 157"/>
              <a:gd name="T7" fmla="*/ 148633 h 225"/>
              <a:gd name="T8" fmla="*/ 72427 w 157"/>
              <a:gd name="T9" fmla="*/ 130182 h 225"/>
              <a:gd name="T10" fmla="*/ 11588 w 157"/>
              <a:gd name="T11" fmla="*/ 130182 h 225"/>
              <a:gd name="T12" fmla="*/ 5794 w 157"/>
              <a:gd name="T13" fmla="*/ 79954 h 225"/>
              <a:gd name="T14" fmla="*/ 0 w 157"/>
              <a:gd name="T15" fmla="*/ 79954 h 225"/>
              <a:gd name="T16" fmla="*/ 0 w 157"/>
              <a:gd name="T17" fmla="*/ 67654 h 225"/>
              <a:gd name="T18" fmla="*/ 11588 w 157"/>
              <a:gd name="T19" fmla="*/ 67654 h 225"/>
              <a:gd name="T20" fmla="*/ 11588 w 157"/>
              <a:gd name="T21" fmla="*/ 18451 h 225"/>
              <a:gd name="T22" fmla="*/ 78221 w 157"/>
              <a:gd name="T23" fmla="*/ 18451 h 225"/>
              <a:gd name="T24" fmla="*/ 72427 w 157"/>
              <a:gd name="T25" fmla="*/ 0 h 225"/>
              <a:gd name="T26" fmla="*/ 111054 w 157"/>
              <a:gd name="T27" fmla="*/ 0 h 2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57" h="225">
                <a:moveTo>
                  <a:pt x="157" y="0"/>
                </a:moveTo>
                <a:lnTo>
                  <a:pt x="157" y="217"/>
                </a:lnTo>
                <a:lnTo>
                  <a:pt x="126" y="225"/>
                </a:lnTo>
                <a:lnTo>
                  <a:pt x="126" y="186"/>
                </a:lnTo>
                <a:lnTo>
                  <a:pt x="102" y="163"/>
                </a:lnTo>
                <a:lnTo>
                  <a:pt x="16" y="163"/>
                </a:lnTo>
                <a:lnTo>
                  <a:pt x="8" y="100"/>
                </a:lnTo>
                <a:lnTo>
                  <a:pt x="0" y="100"/>
                </a:lnTo>
                <a:lnTo>
                  <a:pt x="0" y="85"/>
                </a:lnTo>
                <a:lnTo>
                  <a:pt x="16" y="85"/>
                </a:lnTo>
                <a:lnTo>
                  <a:pt x="16" y="23"/>
                </a:lnTo>
                <a:lnTo>
                  <a:pt x="111" y="23"/>
                </a:lnTo>
                <a:lnTo>
                  <a:pt x="102" y="0"/>
                </a:lnTo>
                <a:lnTo>
                  <a:pt x="157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99"/>
          <p:cNvSpPr>
            <a:spLocks noChangeAspect="1"/>
          </p:cNvSpPr>
          <p:nvPr/>
        </p:nvSpPr>
        <p:spPr bwMode="auto">
          <a:xfrm>
            <a:off x="3427528" y="5794510"/>
            <a:ext cx="750797" cy="784838"/>
          </a:xfrm>
          <a:custGeom>
            <a:avLst/>
            <a:gdLst>
              <a:gd name="T0" fmla="*/ 0 w 422"/>
              <a:gd name="T1" fmla="*/ 67701 h 406"/>
              <a:gd name="T2" fmla="*/ 130863 w 422"/>
              <a:gd name="T3" fmla="*/ 0 h 406"/>
              <a:gd name="T4" fmla="*/ 175125 w 422"/>
              <a:gd name="T5" fmla="*/ 0 h 406"/>
              <a:gd name="T6" fmla="*/ 219388 w 422"/>
              <a:gd name="T7" fmla="*/ 18464 h 406"/>
              <a:gd name="T8" fmla="*/ 214577 w 422"/>
              <a:gd name="T9" fmla="*/ 24619 h 406"/>
              <a:gd name="T10" fmla="*/ 219388 w 422"/>
              <a:gd name="T11" fmla="*/ 36928 h 406"/>
              <a:gd name="T12" fmla="*/ 279046 w 422"/>
              <a:gd name="T13" fmla="*/ 50263 h 406"/>
              <a:gd name="T14" fmla="*/ 274235 w 422"/>
              <a:gd name="T15" fmla="*/ 99500 h 406"/>
              <a:gd name="T16" fmla="*/ 284819 w 422"/>
              <a:gd name="T17" fmla="*/ 112835 h 406"/>
              <a:gd name="T18" fmla="*/ 279046 w 422"/>
              <a:gd name="T19" fmla="*/ 117964 h 406"/>
              <a:gd name="T20" fmla="*/ 296366 w 422"/>
              <a:gd name="T21" fmla="*/ 131299 h 406"/>
              <a:gd name="T22" fmla="*/ 284819 w 422"/>
              <a:gd name="T23" fmla="*/ 136428 h 406"/>
              <a:gd name="T24" fmla="*/ 263650 w 422"/>
              <a:gd name="T25" fmla="*/ 143608 h 406"/>
              <a:gd name="T26" fmla="*/ 263650 w 422"/>
              <a:gd name="T27" fmla="*/ 167201 h 406"/>
              <a:gd name="T28" fmla="*/ 235746 w 422"/>
              <a:gd name="T29" fmla="*/ 211309 h 406"/>
              <a:gd name="T30" fmla="*/ 252104 w 422"/>
              <a:gd name="T31" fmla="*/ 230799 h 406"/>
              <a:gd name="T32" fmla="*/ 185710 w 422"/>
              <a:gd name="T33" fmla="*/ 287217 h 406"/>
              <a:gd name="T34" fmla="*/ 169352 w 422"/>
              <a:gd name="T35" fmla="*/ 287217 h 406"/>
              <a:gd name="T36" fmla="*/ 114505 w 422"/>
              <a:gd name="T37" fmla="*/ 324144 h 406"/>
              <a:gd name="T38" fmla="*/ 43300 w 422"/>
              <a:gd name="T39" fmla="*/ 162072 h 406"/>
              <a:gd name="T40" fmla="*/ 0 w 422"/>
              <a:gd name="T41" fmla="*/ 67701 h 40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22" h="406">
                <a:moveTo>
                  <a:pt x="0" y="85"/>
                </a:moveTo>
                <a:lnTo>
                  <a:pt x="187" y="0"/>
                </a:lnTo>
                <a:lnTo>
                  <a:pt x="250" y="0"/>
                </a:lnTo>
                <a:lnTo>
                  <a:pt x="312" y="23"/>
                </a:lnTo>
                <a:lnTo>
                  <a:pt x="305" y="31"/>
                </a:lnTo>
                <a:lnTo>
                  <a:pt x="312" y="46"/>
                </a:lnTo>
                <a:lnTo>
                  <a:pt x="398" y="63"/>
                </a:lnTo>
                <a:lnTo>
                  <a:pt x="391" y="124"/>
                </a:lnTo>
                <a:lnTo>
                  <a:pt x="406" y="141"/>
                </a:lnTo>
                <a:lnTo>
                  <a:pt x="398" y="148"/>
                </a:lnTo>
                <a:lnTo>
                  <a:pt x="422" y="164"/>
                </a:lnTo>
                <a:lnTo>
                  <a:pt x="406" y="171"/>
                </a:lnTo>
                <a:lnTo>
                  <a:pt x="375" y="180"/>
                </a:lnTo>
                <a:lnTo>
                  <a:pt x="375" y="210"/>
                </a:lnTo>
                <a:lnTo>
                  <a:pt x="336" y="265"/>
                </a:lnTo>
                <a:lnTo>
                  <a:pt x="359" y="289"/>
                </a:lnTo>
                <a:lnTo>
                  <a:pt x="265" y="360"/>
                </a:lnTo>
                <a:lnTo>
                  <a:pt x="241" y="360"/>
                </a:lnTo>
                <a:lnTo>
                  <a:pt x="163" y="406"/>
                </a:lnTo>
                <a:lnTo>
                  <a:pt x="62" y="203"/>
                </a:lnTo>
                <a:lnTo>
                  <a:pt x="0" y="8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100"/>
          <p:cNvSpPr>
            <a:spLocks noChangeAspect="1"/>
          </p:cNvSpPr>
          <p:nvPr/>
        </p:nvSpPr>
        <p:spPr bwMode="auto">
          <a:xfrm>
            <a:off x="2020150" y="6881899"/>
            <a:ext cx="532918" cy="377441"/>
          </a:xfrm>
          <a:custGeom>
            <a:avLst/>
            <a:gdLst>
              <a:gd name="T0" fmla="*/ 197352 w 300"/>
              <a:gd name="T1" fmla="*/ 5103 h 195"/>
              <a:gd name="T2" fmla="*/ 208848 w 300"/>
              <a:gd name="T3" fmla="*/ 24493 h 195"/>
              <a:gd name="T4" fmla="*/ 197352 w 300"/>
              <a:gd name="T5" fmla="*/ 36740 h 195"/>
              <a:gd name="T6" fmla="*/ 186814 w 300"/>
              <a:gd name="T7" fmla="*/ 36740 h 195"/>
              <a:gd name="T8" fmla="*/ 175318 w 300"/>
              <a:gd name="T9" fmla="*/ 55110 h 195"/>
              <a:gd name="T10" fmla="*/ 164779 w 300"/>
              <a:gd name="T11" fmla="*/ 68377 h 195"/>
              <a:gd name="T12" fmla="*/ 175318 w 300"/>
              <a:gd name="T13" fmla="*/ 79603 h 195"/>
              <a:gd name="T14" fmla="*/ 148493 w 300"/>
              <a:gd name="T15" fmla="*/ 105117 h 195"/>
              <a:gd name="T16" fmla="*/ 164779 w 300"/>
              <a:gd name="T17" fmla="*/ 149000 h 195"/>
              <a:gd name="T18" fmla="*/ 148493 w 300"/>
              <a:gd name="T19" fmla="*/ 154103 h 195"/>
              <a:gd name="T20" fmla="*/ 22034 w 300"/>
              <a:gd name="T21" fmla="*/ 154103 h 195"/>
              <a:gd name="T22" fmla="*/ 22034 w 300"/>
              <a:gd name="T23" fmla="*/ 129610 h 195"/>
              <a:gd name="T24" fmla="*/ 16286 w 300"/>
              <a:gd name="T25" fmla="*/ 123486 h 195"/>
              <a:gd name="T26" fmla="*/ 22034 w 300"/>
              <a:gd name="T27" fmla="*/ 123486 h 195"/>
              <a:gd name="T28" fmla="*/ 26825 w 300"/>
              <a:gd name="T29" fmla="*/ 68377 h 195"/>
              <a:gd name="T30" fmla="*/ 38321 w 300"/>
              <a:gd name="T31" fmla="*/ 68377 h 195"/>
              <a:gd name="T32" fmla="*/ 44069 w 300"/>
              <a:gd name="T33" fmla="*/ 48986 h 195"/>
              <a:gd name="T34" fmla="*/ 22034 w 300"/>
              <a:gd name="T35" fmla="*/ 24493 h 195"/>
              <a:gd name="T36" fmla="*/ 0 w 300"/>
              <a:gd name="T37" fmla="*/ 24493 h 195"/>
              <a:gd name="T38" fmla="*/ 0 w 300"/>
              <a:gd name="T39" fmla="*/ 0 h 195"/>
              <a:gd name="T40" fmla="*/ 208848 w 300"/>
              <a:gd name="T41" fmla="*/ 0 h 195"/>
              <a:gd name="T42" fmla="*/ 197352 w 300"/>
              <a:gd name="T43" fmla="*/ 5103 h 19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00" h="195">
                <a:moveTo>
                  <a:pt x="284" y="7"/>
                </a:moveTo>
                <a:lnTo>
                  <a:pt x="300" y="31"/>
                </a:lnTo>
                <a:lnTo>
                  <a:pt x="284" y="47"/>
                </a:lnTo>
                <a:lnTo>
                  <a:pt x="269" y="47"/>
                </a:lnTo>
                <a:lnTo>
                  <a:pt x="252" y="70"/>
                </a:lnTo>
                <a:lnTo>
                  <a:pt x="237" y="86"/>
                </a:lnTo>
                <a:lnTo>
                  <a:pt x="252" y="101"/>
                </a:lnTo>
                <a:lnTo>
                  <a:pt x="213" y="133"/>
                </a:lnTo>
                <a:lnTo>
                  <a:pt x="237" y="188"/>
                </a:lnTo>
                <a:lnTo>
                  <a:pt x="213" y="195"/>
                </a:lnTo>
                <a:lnTo>
                  <a:pt x="32" y="195"/>
                </a:lnTo>
                <a:lnTo>
                  <a:pt x="32" y="164"/>
                </a:lnTo>
                <a:lnTo>
                  <a:pt x="24" y="156"/>
                </a:lnTo>
                <a:lnTo>
                  <a:pt x="32" y="156"/>
                </a:lnTo>
                <a:lnTo>
                  <a:pt x="39" y="86"/>
                </a:lnTo>
                <a:lnTo>
                  <a:pt x="55" y="86"/>
                </a:lnTo>
                <a:lnTo>
                  <a:pt x="63" y="62"/>
                </a:lnTo>
                <a:lnTo>
                  <a:pt x="32" y="31"/>
                </a:lnTo>
                <a:lnTo>
                  <a:pt x="0" y="31"/>
                </a:lnTo>
                <a:lnTo>
                  <a:pt x="0" y="0"/>
                </a:lnTo>
                <a:lnTo>
                  <a:pt x="300" y="0"/>
                </a:lnTo>
                <a:lnTo>
                  <a:pt x="284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101"/>
          <p:cNvSpPr>
            <a:spLocks noChangeAspect="1"/>
          </p:cNvSpPr>
          <p:nvPr/>
        </p:nvSpPr>
        <p:spPr bwMode="auto">
          <a:xfrm>
            <a:off x="5989073" y="7172470"/>
            <a:ext cx="85384" cy="194711"/>
          </a:xfrm>
          <a:custGeom>
            <a:avLst/>
            <a:gdLst>
              <a:gd name="T0" fmla="*/ 11536 w 48"/>
              <a:gd name="T1" fmla="*/ 56539 h 100"/>
              <a:gd name="T2" fmla="*/ 0 w 48"/>
              <a:gd name="T3" fmla="*/ 30839 h 100"/>
              <a:gd name="T4" fmla="*/ 22110 w 48"/>
              <a:gd name="T5" fmla="*/ 0 h 100"/>
              <a:gd name="T6" fmla="*/ 33646 w 48"/>
              <a:gd name="T7" fmla="*/ 0 h 100"/>
              <a:gd name="T8" fmla="*/ 33646 w 48"/>
              <a:gd name="T9" fmla="*/ 30839 h 100"/>
              <a:gd name="T10" fmla="*/ 22110 w 48"/>
              <a:gd name="T11" fmla="*/ 37007 h 100"/>
              <a:gd name="T12" fmla="*/ 33646 w 48"/>
              <a:gd name="T13" fmla="*/ 37007 h 100"/>
              <a:gd name="T14" fmla="*/ 11536 w 48"/>
              <a:gd name="T15" fmla="*/ 80182 h 100"/>
              <a:gd name="T16" fmla="*/ 0 w 48"/>
              <a:gd name="T17" fmla="*/ 74015 h 100"/>
              <a:gd name="T18" fmla="*/ 11536 w 48"/>
              <a:gd name="T19" fmla="*/ 56539 h 1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8" h="100">
                <a:moveTo>
                  <a:pt x="16" y="70"/>
                </a:moveTo>
                <a:lnTo>
                  <a:pt x="0" y="39"/>
                </a:lnTo>
                <a:lnTo>
                  <a:pt x="32" y="0"/>
                </a:lnTo>
                <a:lnTo>
                  <a:pt x="48" y="0"/>
                </a:lnTo>
                <a:lnTo>
                  <a:pt x="48" y="39"/>
                </a:lnTo>
                <a:lnTo>
                  <a:pt x="32" y="46"/>
                </a:lnTo>
                <a:lnTo>
                  <a:pt x="48" y="46"/>
                </a:lnTo>
                <a:lnTo>
                  <a:pt x="16" y="100"/>
                </a:lnTo>
                <a:lnTo>
                  <a:pt x="0" y="92"/>
                </a:lnTo>
                <a:lnTo>
                  <a:pt x="16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102"/>
          <p:cNvSpPr>
            <a:spLocks noChangeAspect="1"/>
          </p:cNvSpPr>
          <p:nvPr/>
        </p:nvSpPr>
        <p:spPr bwMode="auto">
          <a:xfrm>
            <a:off x="5202942" y="6654236"/>
            <a:ext cx="786131" cy="638056"/>
          </a:xfrm>
          <a:custGeom>
            <a:avLst/>
            <a:gdLst>
              <a:gd name="T0" fmla="*/ 309264 w 442"/>
              <a:gd name="T1" fmla="*/ 201783 h 329"/>
              <a:gd name="T2" fmla="*/ 303501 w 442"/>
              <a:gd name="T3" fmla="*/ 238845 h 329"/>
              <a:gd name="T4" fmla="*/ 287173 w 442"/>
              <a:gd name="T5" fmla="*/ 238845 h 329"/>
              <a:gd name="T6" fmla="*/ 303501 w 442"/>
              <a:gd name="T7" fmla="*/ 252229 h 329"/>
              <a:gd name="T8" fmla="*/ 292936 w 442"/>
              <a:gd name="T9" fmla="*/ 264583 h 329"/>
              <a:gd name="T10" fmla="*/ 269885 w 442"/>
              <a:gd name="T11" fmla="*/ 238845 h 329"/>
              <a:gd name="T12" fmla="*/ 248755 w 442"/>
              <a:gd name="T13" fmla="*/ 238845 h 329"/>
              <a:gd name="T14" fmla="*/ 194010 w 442"/>
              <a:gd name="T15" fmla="*/ 246052 h 329"/>
              <a:gd name="T16" fmla="*/ 176722 w 442"/>
              <a:gd name="T17" fmla="*/ 226491 h 329"/>
              <a:gd name="T18" fmla="*/ 176722 w 442"/>
              <a:gd name="T19" fmla="*/ 220314 h 329"/>
              <a:gd name="T20" fmla="*/ 160394 w 442"/>
              <a:gd name="T21" fmla="*/ 220314 h 329"/>
              <a:gd name="T22" fmla="*/ 89321 w 442"/>
              <a:gd name="T23" fmla="*/ 176045 h 329"/>
              <a:gd name="T24" fmla="*/ 72033 w 442"/>
              <a:gd name="T25" fmla="*/ 151337 h 329"/>
              <a:gd name="T26" fmla="*/ 26892 w 442"/>
              <a:gd name="T27" fmla="*/ 119423 h 329"/>
              <a:gd name="T28" fmla="*/ 26892 w 442"/>
              <a:gd name="T29" fmla="*/ 107068 h 329"/>
              <a:gd name="T30" fmla="*/ 33616 w 442"/>
              <a:gd name="T31" fmla="*/ 68977 h 329"/>
              <a:gd name="T32" fmla="*/ 11525 w 442"/>
              <a:gd name="T33" fmla="*/ 49416 h 329"/>
              <a:gd name="T34" fmla="*/ 0 w 442"/>
              <a:gd name="T35" fmla="*/ 30885 h 329"/>
              <a:gd name="T36" fmla="*/ 26892 w 442"/>
              <a:gd name="T37" fmla="*/ 18531 h 329"/>
              <a:gd name="T38" fmla="*/ 49943 w 442"/>
              <a:gd name="T39" fmla="*/ 0 h 329"/>
              <a:gd name="T40" fmla="*/ 55706 w 442"/>
              <a:gd name="T41" fmla="*/ 0 h 329"/>
              <a:gd name="T42" fmla="*/ 98926 w 442"/>
              <a:gd name="T43" fmla="*/ 25738 h 329"/>
              <a:gd name="T44" fmla="*/ 116214 w 442"/>
              <a:gd name="T45" fmla="*/ 68977 h 329"/>
              <a:gd name="T46" fmla="*/ 132542 w 442"/>
              <a:gd name="T47" fmla="*/ 68977 h 329"/>
              <a:gd name="T48" fmla="*/ 170959 w 442"/>
              <a:gd name="T49" fmla="*/ 56623 h 329"/>
              <a:gd name="T50" fmla="*/ 176722 w 442"/>
              <a:gd name="T51" fmla="*/ 75154 h 329"/>
              <a:gd name="T52" fmla="*/ 204575 w 442"/>
              <a:gd name="T53" fmla="*/ 75154 h 329"/>
              <a:gd name="T54" fmla="*/ 215140 w 442"/>
              <a:gd name="T55" fmla="*/ 126629 h 329"/>
              <a:gd name="T56" fmla="*/ 237230 w 442"/>
              <a:gd name="T57" fmla="*/ 145160 h 329"/>
              <a:gd name="T58" fmla="*/ 226665 w 442"/>
              <a:gd name="T59" fmla="*/ 151337 h 329"/>
              <a:gd name="T60" fmla="*/ 237230 w 442"/>
              <a:gd name="T61" fmla="*/ 132806 h 329"/>
              <a:gd name="T62" fmla="*/ 248755 w 442"/>
              <a:gd name="T63" fmla="*/ 170898 h 329"/>
              <a:gd name="T64" fmla="*/ 265083 w 442"/>
              <a:gd name="T65" fmla="*/ 163691 h 329"/>
              <a:gd name="T66" fmla="*/ 269885 w 442"/>
              <a:gd name="T67" fmla="*/ 189429 h 329"/>
              <a:gd name="T68" fmla="*/ 309264 w 442"/>
              <a:gd name="T69" fmla="*/ 201783 h 32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42" h="329">
                <a:moveTo>
                  <a:pt x="442" y="251"/>
                </a:moveTo>
                <a:lnTo>
                  <a:pt x="434" y="297"/>
                </a:lnTo>
                <a:lnTo>
                  <a:pt x="411" y="297"/>
                </a:lnTo>
                <a:lnTo>
                  <a:pt x="434" y="313"/>
                </a:lnTo>
                <a:lnTo>
                  <a:pt x="418" y="329"/>
                </a:lnTo>
                <a:lnTo>
                  <a:pt x="386" y="297"/>
                </a:lnTo>
                <a:lnTo>
                  <a:pt x="356" y="297"/>
                </a:lnTo>
                <a:lnTo>
                  <a:pt x="277" y="306"/>
                </a:lnTo>
                <a:lnTo>
                  <a:pt x="253" y="282"/>
                </a:lnTo>
                <a:lnTo>
                  <a:pt x="253" y="274"/>
                </a:lnTo>
                <a:lnTo>
                  <a:pt x="229" y="274"/>
                </a:lnTo>
                <a:lnTo>
                  <a:pt x="127" y="219"/>
                </a:lnTo>
                <a:lnTo>
                  <a:pt x="103" y="188"/>
                </a:lnTo>
                <a:lnTo>
                  <a:pt x="39" y="149"/>
                </a:lnTo>
                <a:lnTo>
                  <a:pt x="39" y="133"/>
                </a:lnTo>
                <a:lnTo>
                  <a:pt x="48" y="86"/>
                </a:lnTo>
                <a:lnTo>
                  <a:pt x="16" y="62"/>
                </a:lnTo>
                <a:lnTo>
                  <a:pt x="0" y="39"/>
                </a:lnTo>
                <a:lnTo>
                  <a:pt x="39" y="23"/>
                </a:lnTo>
                <a:lnTo>
                  <a:pt x="71" y="0"/>
                </a:lnTo>
                <a:lnTo>
                  <a:pt x="79" y="0"/>
                </a:lnTo>
                <a:lnTo>
                  <a:pt x="142" y="32"/>
                </a:lnTo>
                <a:lnTo>
                  <a:pt x="166" y="86"/>
                </a:lnTo>
                <a:lnTo>
                  <a:pt x="190" y="86"/>
                </a:lnTo>
                <a:lnTo>
                  <a:pt x="245" y="71"/>
                </a:lnTo>
                <a:lnTo>
                  <a:pt x="253" y="94"/>
                </a:lnTo>
                <a:lnTo>
                  <a:pt x="292" y="94"/>
                </a:lnTo>
                <a:lnTo>
                  <a:pt x="308" y="157"/>
                </a:lnTo>
                <a:lnTo>
                  <a:pt x="339" y="180"/>
                </a:lnTo>
                <a:lnTo>
                  <a:pt x="324" y="188"/>
                </a:lnTo>
                <a:lnTo>
                  <a:pt x="339" y="165"/>
                </a:lnTo>
                <a:lnTo>
                  <a:pt x="356" y="212"/>
                </a:lnTo>
                <a:lnTo>
                  <a:pt x="379" y="204"/>
                </a:lnTo>
                <a:lnTo>
                  <a:pt x="386" y="235"/>
                </a:lnTo>
                <a:lnTo>
                  <a:pt x="442" y="25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103"/>
          <p:cNvSpPr>
            <a:spLocks noChangeAspect="1"/>
          </p:cNvSpPr>
          <p:nvPr/>
        </p:nvSpPr>
        <p:spPr bwMode="auto">
          <a:xfrm>
            <a:off x="4151827" y="4057084"/>
            <a:ext cx="559418" cy="476294"/>
          </a:xfrm>
          <a:custGeom>
            <a:avLst/>
            <a:gdLst>
              <a:gd name="T0" fmla="*/ 71150 w 314"/>
              <a:gd name="T1" fmla="*/ 25716 h 246"/>
              <a:gd name="T2" fmla="*/ 104802 w 314"/>
              <a:gd name="T3" fmla="*/ 63775 h 246"/>
              <a:gd name="T4" fmla="*/ 159607 w 314"/>
              <a:gd name="T5" fmla="*/ 95662 h 246"/>
              <a:gd name="T6" fmla="*/ 192298 w 314"/>
              <a:gd name="T7" fmla="*/ 127550 h 246"/>
              <a:gd name="T8" fmla="*/ 220181 w 314"/>
              <a:gd name="T9" fmla="*/ 171781 h 246"/>
              <a:gd name="T10" fmla="*/ 143262 w 314"/>
              <a:gd name="T11" fmla="*/ 159437 h 246"/>
              <a:gd name="T12" fmla="*/ 115379 w 314"/>
              <a:gd name="T13" fmla="*/ 185153 h 246"/>
              <a:gd name="T14" fmla="*/ 82688 w 314"/>
              <a:gd name="T15" fmla="*/ 197496 h 246"/>
              <a:gd name="T16" fmla="*/ 38460 w 314"/>
              <a:gd name="T17" fmla="*/ 108006 h 246"/>
              <a:gd name="T18" fmla="*/ 22114 w 314"/>
              <a:gd name="T19" fmla="*/ 82290 h 246"/>
              <a:gd name="T20" fmla="*/ 38460 w 314"/>
              <a:gd name="T21" fmla="*/ 63775 h 246"/>
              <a:gd name="T22" fmla="*/ 22114 w 314"/>
              <a:gd name="T23" fmla="*/ 63775 h 246"/>
              <a:gd name="T24" fmla="*/ 0 w 314"/>
              <a:gd name="T25" fmla="*/ 0 h 246"/>
              <a:gd name="T26" fmla="*/ 38460 w 314"/>
              <a:gd name="T27" fmla="*/ 12344 h 246"/>
              <a:gd name="T28" fmla="*/ 71150 w 314"/>
              <a:gd name="T29" fmla="*/ 25716 h 2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14" h="246">
                <a:moveTo>
                  <a:pt x="102" y="32"/>
                </a:moveTo>
                <a:lnTo>
                  <a:pt x="149" y="80"/>
                </a:lnTo>
                <a:lnTo>
                  <a:pt x="228" y="119"/>
                </a:lnTo>
                <a:lnTo>
                  <a:pt x="274" y="159"/>
                </a:lnTo>
                <a:lnTo>
                  <a:pt x="314" y="214"/>
                </a:lnTo>
                <a:lnTo>
                  <a:pt x="204" y="199"/>
                </a:lnTo>
                <a:lnTo>
                  <a:pt x="165" y="230"/>
                </a:lnTo>
                <a:lnTo>
                  <a:pt x="118" y="246"/>
                </a:lnTo>
                <a:lnTo>
                  <a:pt x="55" y="134"/>
                </a:lnTo>
                <a:lnTo>
                  <a:pt x="31" y="103"/>
                </a:lnTo>
                <a:lnTo>
                  <a:pt x="55" y="80"/>
                </a:lnTo>
                <a:lnTo>
                  <a:pt x="31" y="80"/>
                </a:lnTo>
                <a:lnTo>
                  <a:pt x="0" y="0"/>
                </a:lnTo>
                <a:lnTo>
                  <a:pt x="55" y="16"/>
                </a:lnTo>
                <a:lnTo>
                  <a:pt x="102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104"/>
          <p:cNvSpPr>
            <a:spLocks noChangeAspect="1"/>
          </p:cNvSpPr>
          <p:nvPr/>
        </p:nvSpPr>
        <p:spPr bwMode="auto">
          <a:xfrm>
            <a:off x="4993898" y="6729126"/>
            <a:ext cx="612415" cy="656027"/>
          </a:xfrm>
          <a:custGeom>
            <a:avLst/>
            <a:gdLst>
              <a:gd name="T0" fmla="*/ 92503 w 347"/>
              <a:gd name="T1" fmla="*/ 18584 h 337"/>
              <a:gd name="T2" fmla="*/ 113483 w 347"/>
              <a:gd name="T3" fmla="*/ 38200 h 337"/>
              <a:gd name="T4" fmla="*/ 108715 w 347"/>
              <a:gd name="T5" fmla="*/ 76400 h 337"/>
              <a:gd name="T6" fmla="*/ 108715 w 347"/>
              <a:gd name="T7" fmla="*/ 88790 h 337"/>
              <a:gd name="T8" fmla="*/ 152582 w 347"/>
              <a:gd name="T9" fmla="*/ 119763 h 337"/>
              <a:gd name="T10" fmla="*/ 167841 w 347"/>
              <a:gd name="T11" fmla="*/ 145574 h 337"/>
              <a:gd name="T12" fmla="*/ 239364 w 347"/>
              <a:gd name="T13" fmla="*/ 189969 h 337"/>
              <a:gd name="T14" fmla="*/ 201218 w 347"/>
              <a:gd name="T15" fmla="*/ 259142 h 337"/>
              <a:gd name="T16" fmla="*/ 152582 w 347"/>
              <a:gd name="T17" fmla="*/ 272564 h 337"/>
              <a:gd name="T18" fmla="*/ 135417 w 347"/>
              <a:gd name="T19" fmla="*/ 266369 h 337"/>
              <a:gd name="T20" fmla="*/ 135417 w 347"/>
              <a:gd name="T21" fmla="*/ 246753 h 337"/>
              <a:gd name="T22" fmla="*/ 103947 w 347"/>
              <a:gd name="T23" fmla="*/ 234364 h 337"/>
              <a:gd name="T24" fmla="*/ 92503 w 347"/>
              <a:gd name="T25" fmla="*/ 208553 h 337"/>
              <a:gd name="T26" fmla="*/ 64848 w 347"/>
              <a:gd name="T27" fmla="*/ 208553 h 337"/>
              <a:gd name="T28" fmla="*/ 48636 w 347"/>
              <a:gd name="T29" fmla="*/ 171385 h 337"/>
              <a:gd name="T30" fmla="*/ 33377 w 347"/>
              <a:gd name="T31" fmla="*/ 171385 h 337"/>
              <a:gd name="T32" fmla="*/ 33377 w 347"/>
              <a:gd name="T33" fmla="*/ 158996 h 337"/>
              <a:gd name="T34" fmla="*/ 20980 w 347"/>
              <a:gd name="T35" fmla="*/ 145574 h 337"/>
              <a:gd name="T36" fmla="*/ 11444 w 347"/>
              <a:gd name="T37" fmla="*/ 139379 h 337"/>
              <a:gd name="T38" fmla="*/ 5722 w 347"/>
              <a:gd name="T39" fmla="*/ 139379 h 337"/>
              <a:gd name="T40" fmla="*/ 0 w 347"/>
              <a:gd name="T41" fmla="*/ 119763 h 337"/>
              <a:gd name="T42" fmla="*/ 11444 w 347"/>
              <a:gd name="T43" fmla="*/ 119763 h 337"/>
              <a:gd name="T44" fmla="*/ 33377 w 347"/>
              <a:gd name="T45" fmla="*/ 76400 h 337"/>
              <a:gd name="T46" fmla="*/ 43867 w 347"/>
              <a:gd name="T47" fmla="*/ 69173 h 337"/>
              <a:gd name="T48" fmla="*/ 48636 w 347"/>
              <a:gd name="T49" fmla="*/ 38200 h 337"/>
              <a:gd name="T50" fmla="*/ 81059 w 347"/>
              <a:gd name="T51" fmla="*/ 0 h 337"/>
              <a:gd name="T52" fmla="*/ 92503 w 347"/>
              <a:gd name="T53" fmla="*/ 18584 h 33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47" h="337">
                <a:moveTo>
                  <a:pt x="134" y="23"/>
                </a:moveTo>
                <a:lnTo>
                  <a:pt x="165" y="47"/>
                </a:lnTo>
                <a:lnTo>
                  <a:pt x="157" y="94"/>
                </a:lnTo>
                <a:lnTo>
                  <a:pt x="157" y="110"/>
                </a:lnTo>
                <a:lnTo>
                  <a:pt x="221" y="148"/>
                </a:lnTo>
                <a:lnTo>
                  <a:pt x="244" y="180"/>
                </a:lnTo>
                <a:lnTo>
                  <a:pt x="347" y="235"/>
                </a:lnTo>
                <a:lnTo>
                  <a:pt x="292" y="321"/>
                </a:lnTo>
                <a:lnTo>
                  <a:pt x="221" y="337"/>
                </a:lnTo>
                <a:lnTo>
                  <a:pt x="197" y="329"/>
                </a:lnTo>
                <a:lnTo>
                  <a:pt x="197" y="305"/>
                </a:lnTo>
                <a:lnTo>
                  <a:pt x="150" y="290"/>
                </a:lnTo>
                <a:lnTo>
                  <a:pt x="134" y="258"/>
                </a:lnTo>
                <a:lnTo>
                  <a:pt x="94" y="258"/>
                </a:lnTo>
                <a:lnTo>
                  <a:pt x="71" y="212"/>
                </a:lnTo>
                <a:lnTo>
                  <a:pt x="48" y="212"/>
                </a:lnTo>
                <a:lnTo>
                  <a:pt x="48" y="196"/>
                </a:lnTo>
                <a:lnTo>
                  <a:pt x="31" y="180"/>
                </a:lnTo>
                <a:lnTo>
                  <a:pt x="16" y="172"/>
                </a:lnTo>
                <a:lnTo>
                  <a:pt x="8" y="172"/>
                </a:lnTo>
                <a:lnTo>
                  <a:pt x="0" y="148"/>
                </a:lnTo>
                <a:lnTo>
                  <a:pt x="16" y="148"/>
                </a:lnTo>
                <a:lnTo>
                  <a:pt x="48" y="94"/>
                </a:lnTo>
                <a:lnTo>
                  <a:pt x="63" y="86"/>
                </a:lnTo>
                <a:lnTo>
                  <a:pt x="71" y="47"/>
                </a:lnTo>
                <a:lnTo>
                  <a:pt x="118" y="0"/>
                </a:lnTo>
                <a:lnTo>
                  <a:pt x="134" y="2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105"/>
          <p:cNvSpPr>
            <a:spLocks noChangeAspect="1"/>
          </p:cNvSpPr>
          <p:nvPr/>
        </p:nvSpPr>
        <p:spPr bwMode="auto">
          <a:xfrm>
            <a:off x="3100709" y="8080124"/>
            <a:ext cx="588861" cy="563166"/>
          </a:xfrm>
          <a:custGeom>
            <a:avLst/>
            <a:gdLst>
              <a:gd name="T0" fmla="*/ 88579 w 330"/>
              <a:gd name="T1" fmla="*/ 219793 h 290"/>
              <a:gd name="T2" fmla="*/ 66434 w 330"/>
              <a:gd name="T3" fmla="*/ 219793 h 290"/>
              <a:gd name="T4" fmla="*/ 61620 w 330"/>
              <a:gd name="T5" fmla="*/ 213631 h 290"/>
              <a:gd name="T6" fmla="*/ 22145 w 330"/>
              <a:gd name="T7" fmla="*/ 187954 h 290"/>
              <a:gd name="T8" fmla="*/ 0 w 330"/>
              <a:gd name="T9" fmla="*/ 157142 h 290"/>
              <a:gd name="T10" fmla="*/ 17331 w 330"/>
              <a:gd name="T11" fmla="*/ 157142 h 290"/>
              <a:gd name="T12" fmla="*/ 22145 w 330"/>
              <a:gd name="T13" fmla="*/ 119140 h 290"/>
              <a:gd name="T14" fmla="*/ 66434 w 330"/>
              <a:gd name="T15" fmla="*/ 100653 h 290"/>
              <a:gd name="T16" fmla="*/ 61620 w 330"/>
              <a:gd name="T17" fmla="*/ 88328 h 290"/>
              <a:gd name="T18" fmla="*/ 22145 w 330"/>
              <a:gd name="T19" fmla="*/ 68814 h 290"/>
              <a:gd name="T20" fmla="*/ 22145 w 330"/>
              <a:gd name="T21" fmla="*/ 44164 h 290"/>
              <a:gd name="T22" fmla="*/ 5777 w 330"/>
              <a:gd name="T23" fmla="*/ 0 h 290"/>
              <a:gd name="T24" fmla="*/ 94356 w 330"/>
              <a:gd name="T25" fmla="*/ 0 h 290"/>
              <a:gd name="T26" fmla="*/ 143459 w 330"/>
              <a:gd name="T27" fmla="*/ 0 h 290"/>
              <a:gd name="T28" fmla="*/ 149236 w 330"/>
              <a:gd name="T29" fmla="*/ 0 h 290"/>
              <a:gd name="T30" fmla="*/ 155013 w 330"/>
              <a:gd name="T31" fmla="*/ 50327 h 290"/>
              <a:gd name="T32" fmla="*/ 215671 w 330"/>
              <a:gd name="T33" fmla="*/ 50327 h 290"/>
              <a:gd name="T34" fmla="*/ 232038 w 330"/>
              <a:gd name="T35" fmla="*/ 68814 h 290"/>
              <a:gd name="T36" fmla="*/ 232038 w 330"/>
              <a:gd name="T37" fmla="*/ 100653 h 290"/>
              <a:gd name="T38" fmla="*/ 199303 w 330"/>
              <a:gd name="T39" fmla="*/ 100653 h 290"/>
              <a:gd name="T40" fmla="*/ 187749 w 330"/>
              <a:gd name="T41" fmla="*/ 132492 h 290"/>
              <a:gd name="T42" fmla="*/ 170418 w 330"/>
              <a:gd name="T43" fmla="*/ 137628 h 290"/>
              <a:gd name="T44" fmla="*/ 170418 w 330"/>
              <a:gd name="T45" fmla="*/ 213631 h 290"/>
              <a:gd name="T46" fmla="*/ 187749 w 330"/>
              <a:gd name="T47" fmla="*/ 219793 h 290"/>
              <a:gd name="T48" fmla="*/ 170418 w 330"/>
              <a:gd name="T49" fmla="*/ 219793 h 290"/>
              <a:gd name="T50" fmla="*/ 170418 w 330"/>
              <a:gd name="T51" fmla="*/ 232118 h 290"/>
              <a:gd name="T52" fmla="*/ 88579 w 330"/>
              <a:gd name="T53" fmla="*/ 219793 h 2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0" h="290">
                <a:moveTo>
                  <a:pt x="126" y="274"/>
                </a:moveTo>
                <a:lnTo>
                  <a:pt x="95" y="274"/>
                </a:lnTo>
                <a:lnTo>
                  <a:pt x="87" y="267"/>
                </a:lnTo>
                <a:lnTo>
                  <a:pt x="32" y="235"/>
                </a:lnTo>
                <a:lnTo>
                  <a:pt x="0" y="196"/>
                </a:lnTo>
                <a:lnTo>
                  <a:pt x="24" y="196"/>
                </a:lnTo>
                <a:lnTo>
                  <a:pt x="32" y="149"/>
                </a:lnTo>
                <a:lnTo>
                  <a:pt x="95" y="126"/>
                </a:lnTo>
                <a:lnTo>
                  <a:pt x="87" y="110"/>
                </a:lnTo>
                <a:lnTo>
                  <a:pt x="32" y="86"/>
                </a:lnTo>
                <a:lnTo>
                  <a:pt x="32" y="55"/>
                </a:lnTo>
                <a:lnTo>
                  <a:pt x="8" y="0"/>
                </a:lnTo>
                <a:lnTo>
                  <a:pt x="134" y="0"/>
                </a:lnTo>
                <a:lnTo>
                  <a:pt x="204" y="0"/>
                </a:lnTo>
                <a:lnTo>
                  <a:pt x="212" y="0"/>
                </a:lnTo>
                <a:lnTo>
                  <a:pt x="221" y="63"/>
                </a:lnTo>
                <a:lnTo>
                  <a:pt x="307" y="63"/>
                </a:lnTo>
                <a:lnTo>
                  <a:pt x="330" y="86"/>
                </a:lnTo>
                <a:lnTo>
                  <a:pt x="330" y="126"/>
                </a:lnTo>
                <a:lnTo>
                  <a:pt x="283" y="126"/>
                </a:lnTo>
                <a:lnTo>
                  <a:pt x="267" y="165"/>
                </a:lnTo>
                <a:lnTo>
                  <a:pt x="243" y="172"/>
                </a:lnTo>
                <a:lnTo>
                  <a:pt x="243" y="267"/>
                </a:lnTo>
                <a:lnTo>
                  <a:pt x="267" y="274"/>
                </a:lnTo>
                <a:lnTo>
                  <a:pt x="243" y="274"/>
                </a:lnTo>
                <a:lnTo>
                  <a:pt x="243" y="290"/>
                </a:lnTo>
                <a:lnTo>
                  <a:pt x="126" y="274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7" name="Freeform 106"/>
          <p:cNvSpPr>
            <a:spLocks noChangeAspect="1"/>
          </p:cNvSpPr>
          <p:nvPr/>
        </p:nvSpPr>
        <p:spPr bwMode="auto">
          <a:xfrm>
            <a:off x="2217417" y="3026610"/>
            <a:ext cx="447534" cy="443343"/>
          </a:xfrm>
          <a:custGeom>
            <a:avLst/>
            <a:gdLst>
              <a:gd name="T0" fmla="*/ 44571 w 249"/>
              <a:gd name="T1" fmla="*/ 157760 h 229"/>
              <a:gd name="T2" fmla="*/ 0 w 249"/>
              <a:gd name="T3" fmla="*/ 112686 h 229"/>
              <a:gd name="T4" fmla="*/ 0 w 249"/>
              <a:gd name="T5" fmla="*/ 69660 h 229"/>
              <a:gd name="T6" fmla="*/ 0 w 249"/>
              <a:gd name="T7" fmla="*/ 62489 h 229"/>
              <a:gd name="T8" fmla="*/ 10658 w 249"/>
              <a:gd name="T9" fmla="*/ 50196 h 229"/>
              <a:gd name="T10" fmla="*/ 28099 w 249"/>
              <a:gd name="T11" fmla="*/ 45074 h 229"/>
              <a:gd name="T12" fmla="*/ 71701 w 249"/>
              <a:gd name="T13" fmla="*/ 50196 h 229"/>
              <a:gd name="T14" fmla="*/ 94955 w 249"/>
              <a:gd name="T15" fmla="*/ 25610 h 229"/>
              <a:gd name="T16" fmla="*/ 99800 w 249"/>
              <a:gd name="T17" fmla="*/ 12293 h 229"/>
              <a:gd name="T18" fmla="*/ 117240 w 249"/>
              <a:gd name="T19" fmla="*/ 0 h 229"/>
              <a:gd name="T20" fmla="*/ 160842 w 249"/>
              <a:gd name="T21" fmla="*/ 12293 h 229"/>
              <a:gd name="T22" fmla="*/ 155028 w 249"/>
              <a:gd name="T23" fmla="*/ 37903 h 229"/>
              <a:gd name="T24" fmla="*/ 155028 w 249"/>
              <a:gd name="T25" fmla="*/ 69660 h 229"/>
              <a:gd name="T26" fmla="*/ 160842 w 249"/>
              <a:gd name="T27" fmla="*/ 69660 h 229"/>
              <a:gd name="T28" fmla="*/ 160842 w 249"/>
              <a:gd name="T29" fmla="*/ 100393 h 229"/>
              <a:gd name="T30" fmla="*/ 177314 w 249"/>
              <a:gd name="T31" fmla="*/ 112686 h 229"/>
              <a:gd name="T32" fmla="*/ 172469 w 249"/>
              <a:gd name="T33" fmla="*/ 126003 h 229"/>
              <a:gd name="T34" fmla="*/ 155028 w 249"/>
              <a:gd name="T35" fmla="*/ 162882 h 229"/>
              <a:gd name="T36" fmla="*/ 132743 w 249"/>
              <a:gd name="T37" fmla="*/ 157760 h 229"/>
              <a:gd name="T38" fmla="*/ 132743 w 249"/>
              <a:gd name="T39" fmla="*/ 162882 h 229"/>
              <a:gd name="T40" fmla="*/ 99800 w 249"/>
              <a:gd name="T41" fmla="*/ 182346 h 229"/>
              <a:gd name="T42" fmla="*/ 44571 w 249"/>
              <a:gd name="T43" fmla="*/ 157760 h 22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9" h="229">
                <a:moveTo>
                  <a:pt x="62" y="198"/>
                </a:moveTo>
                <a:lnTo>
                  <a:pt x="0" y="142"/>
                </a:lnTo>
                <a:lnTo>
                  <a:pt x="0" y="87"/>
                </a:lnTo>
                <a:lnTo>
                  <a:pt x="0" y="79"/>
                </a:lnTo>
                <a:lnTo>
                  <a:pt x="15" y="63"/>
                </a:lnTo>
                <a:lnTo>
                  <a:pt x="39" y="56"/>
                </a:lnTo>
                <a:lnTo>
                  <a:pt x="101" y="63"/>
                </a:lnTo>
                <a:lnTo>
                  <a:pt x="133" y="32"/>
                </a:lnTo>
                <a:lnTo>
                  <a:pt x="140" y="16"/>
                </a:lnTo>
                <a:lnTo>
                  <a:pt x="164" y="0"/>
                </a:lnTo>
                <a:lnTo>
                  <a:pt x="226" y="16"/>
                </a:lnTo>
                <a:lnTo>
                  <a:pt x="218" y="48"/>
                </a:lnTo>
                <a:lnTo>
                  <a:pt x="218" y="87"/>
                </a:lnTo>
                <a:lnTo>
                  <a:pt x="226" y="87"/>
                </a:lnTo>
                <a:lnTo>
                  <a:pt x="226" y="126"/>
                </a:lnTo>
                <a:lnTo>
                  <a:pt x="249" y="142"/>
                </a:lnTo>
                <a:lnTo>
                  <a:pt x="242" y="158"/>
                </a:lnTo>
                <a:lnTo>
                  <a:pt x="218" y="205"/>
                </a:lnTo>
                <a:lnTo>
                  <a:pt x="187" y="198"/>
                </a:lnTo>
                <a:lnTo>
                  <a:pt x="187" y="205"/>
                </a:lnTo>
                <a:lnTo>
                  <a:pt x="140" y="229"/>
                </a:lnTo>
                <a:lnTo>
                  <a:pt x="62" y="19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07"/>
          <p:cNvSpPr>
            <a:spLocks noChangeAspect="1"/>
          </p:cNvSpPr>
          <p:nvPr/>
        </p:nvSpPr>
        <p:spPr bwMode="auto">
          <a:xfrm>
            <a:off x="4151827" y="4503422"/>
            <a:ext cx="435758" cy="467308"/>
          </a:xfrm>
          <a:custGeom>
            <a:avLst/>
            <a:gdLst>
              <a:gd name="T0" fmla="*/ 100024 w 244"/>
              <a:gd name="T1" fmla="*/ 12286 h 242"/>
              <a:gd name="T2" fmla="*/ 115412 w 244"/>
              <a:gd name="T3" fmla="*/ 37882 h 242"/>
              <a:gd name="T4" fmla="*/ 104833 w 244"/>
              <a:gd name="T5" fmla="*/ 62454 h 242"/>
              <a:gd name="T6" fmla="*/ 126953 w 244"/>
              <a:gd name="T7" fmla="*/ 74741 h 242"/>
              <a:gd name="T8" fmla="*/ 122144 w 244"/>
              <a:gd name="T9" fmla="*/ 74741 h 242"/>
              <a:gd name="T10" fmla="*/ 126953 w 244"/>
              <a:gd name="T11" fmla="*/ 93170 h 242"/>
              <a:gd name="T12" fmla="*/ 171194 w 244"/>
              <a:gd name="T13" fmla="*/ 166886 h 242"/>
              <a:gd name="T14" fmla="*/ 144265 w 244"/>
              <a:gd name="T15" fmla="*/ 192482 h 242"/>
              <a:gd name="T16" fmla="*/ 126953 w 244"/>
              <a:gd name="T17" fmla="*/ 192482 h 242"/>
              <a:gd name="T18" fmla="*/ 100024 w 244"/>
              <a:gd name="T19" fmla="*/ 180196 h 242"/>
              <a:gd name="T20" fmla="*/ 55782 w 244"/>
              <a:gd name="T21" fmla="*/ 166886 h 242"/>
              <a:gd name="T22" fmla="*/ 50012 w 244"/>
              <a:gd name="T23" fmla="*/ 137195 h 242"/>
              <a:gd name="T24" fmla="*/ 33662 w 244"/>
              <a:gd name="T25" fmla="*/ 117742 h 242"/>
              <a:gd name="T26" fmla="*/ 0 w 244"/>
              <a:gd name="T27" fmla="*/ 24572 h 242"/>
              <a:gd name="T28" fmla="*/ 17312 w 244"/>
              <a:gd name="T29" fmla="*/ 24572 h 242"/>
              <a:gd name="T30" fmla="*/ 17312 w 244"/>
              <a:gd name="T31" fmla="*/ 12286 h 242"/>
              <a:gd name="T32" fmla="*/ 33662 w 244"/>
              <a:gd name="T33" fmla="*/ 12286 h 242"/>
              <a:gd name="T34" fmla="*/ 33662 w 244"/>
              <a:gd name="T35" fmla="*/ 0 h 242"/>
              <a:gd name="T36" fmla="*/ 50012 w 244"/>
              <a:gd name="T37" fmla="*/ 12286 h 242"/>
              <a:gd name="T38" fmla="*/ 72132 w 244"/>
              <a:gd name="T39" fmla="*/ 0 h 242"/>
              <a:gd name="T40" fmla="*/ 82712 w 244"/>
              <a:gd name="T41" fmla="*/ 12286 h 242"/>
              <a:gd name="T42" fmla="*/ 115412 w 244"/>
              <a:gd name="T43" fmla="*/ 0 h 242"/>
              <a:gd name="T44" fmla="*/ 100024 w 244"/>
              <a:gd name="T45" fmla="*/ 12286 h 24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44" h="242">
                <a:moveTo>
                  <a:pt x="142" y="16"/>
                </a:moveTo>
                <a:lnTo>
                  <a:pt x="165" y="47"/>
                </a:lnTo>
                <a:lnTo>
                  <a:pt x="150" y="78"/>
                </a:lnTo>
                <a:lnTo>
                  <a:pt x="181" y="94"/>
                </a:lnTo>
                <a:lnTo>
                  <a:pt x="174" y="94"/>
                </a:lnTo>
                <a:lnTo>
                  <a:pt x="181" y="117"/>
                </a:lnTo>
                <a:lnTo>
                  <a:pt x="244" y="210"/>
                </a:lnTo>
                <a:lnTo>
                  <a:pt x="205" y="242"/>
                </a:lnTo>
                <a:lnTo>
                  <a:pt x="181" y="242"/>
                </a:lnTo>
                <a:lnTo>
                  <a:pt x="142" y="226"/>
                </a:lnTo>
                <a:lnTo>
                  <a:pt x="79" y="210"/>
                </a:lnTo>
                <a:lnTo>
                  <a:pt x="71" y="172"/>
                </a:lnTo>
                <a:lnTo>
                  <a:pt x="48" y="148"/>
                </a:lnTo>
                <a:lnTo>
                  <a:pt x="0" y="31"/>
                </a:lnTo>
                <a:lnTo>
                  <a:pt x="24" y="31"/>
                </a:lnTo>
                <a:lnTo>
                  <a:pt x="24" y="16"/>
                </a:lnTo>
                <a:lnTo>
                  <a:pt x="48" y="16"/>
                </a:lnTo>
                <a:lnTo>
                  <a:pt x="48" y="0"/>
                </a:lnTo>
                <a:lnTo>
                  <a:pt x="71" y="16"/>
                </a:lnTo>
                <a:lnTo>
                  <a:pt x="103" y="0"/>
                </a:lnTo>
                <a:lnTo>
                  <a:pt x="118" y="16"/>
                </a:lnTo>
                <a:lnTo>
                  <a:pt x="165" y="0"/>
                </a:lnTo>
                <a:lnTo>
                  <a:pt x="142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08"/>
          <p:cNvSpPr>
            <a:spLocks noChangeAspect="1"/>
          </p:cNvSpPr>
          <p:nvPr/>
        </p:nvSpPr>
        <p:spPr bwMode="auto">
          <a:xfrm>
            <a:off x="5821247" y="7594843"/>
            <a:ext cx="58886" cy="74890"/>
          </a:xfrm>
          <a:custGeom>
            <a:avLst/>
            <a:gdLst>
              <a:gd name="T0" fmla="*/ 0 w 34"/>
              <a:gd name="T1" fmla="*/ 0 h 39"/>
              <a:gd name="T2" fmla="*/ 22335 w 34"/>
              <a:gd name="T3" fmla="*/ 19904 h 39"/>
              <a:gd name="T4" fmla="*/ 22335 w 34"/>
              <a:gd name="T5" fmla="*/ 32475 h 39"/>
              <a:gd name="T6" fmla="*/ 5584 w 34"/>
              <a:gd name="T7" fmla="*/ 32475 h 39"/>
              <a:gd name="T8" fmla="*/ 0 w 34"/>
              <a:gd name="T9" fmla="*/ 32475 h 39"/>
              <a:gd name="T10" fmla="*/ 0 w 34"/>
              <a:gd name="T11" fmla="*/ 0 h 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" h="39">
                <a:moveTo>
                  <a:pt x="0" y="0"/>
                </a:moveTo>
                <a:lnTo>
                  <a:pt x="34" y="24"/>
                </a:lnTo>
                <a:lnTo>
                  <a:pt x="34" y="39"/>
                </a:lnTo>
                <a:lnTo>
                  <a:pt x="9" y="39"/>
                </a:lnTo>
                <a:lnTo>
                  <a:pt x="0" y="39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09"/>
          <p:cNvSpPr>
            <a:spLocks noChangeAspect="1"/>
          </p:cNvSpPr>
          <p:nvPr/>
        </p:nvSpPr>
        <p:spPr bwMode="auto">
          <a:xfrm>
            <a:off x="5385490" y="7184452"/>
            <a:ext cx="585918" cy="533210"/>
          </a:xfrm>
          <a:custGeom>
            <a:avLst/>
            <a:gdLst>
              <a:gd name="T0" fmla="*/ 230116 w 330"/>
              <a:gd name="T1" fmla="*/ 51332 h 276"/>
              <a:gd name="T2" fmla="*/ 218611 w 330"/>
              <a:gd name="T3" fmla="*/ 69812 h 276"/>
              <a:gd name="T4" fmla="*/ 196558 w 330"/>
              <a:gd name="T5" fmla="*/ 82132 h 276"/>
              <a:gd name="T6" fmla="*/ 175464 w 330"/>
              <a:gd name="T7" fmla="*/ 75972 h 276"/>
              <a:gd name="T8" fmla="*/ 175464 w 330"/>
              <a:gd name="T9" fmla="*/ 69812 h 276"/>
              <a:gd name="T10" fmla="*/ 169711 w 330"/>
              <a:gd name="T11" fmla="*/ 82132 h 276"/>
              <a:gd name="T12" fmla="*/ 163958 w 330"/>
              <a:gd name="T13" fmla="*/ 75972 h 276"/>
              <a:gd name="T14" fmla="*/ 186011 w 330"/>
              <a:gd name="T15" fmla="*/ 94451 h 276"/>
              <a:gd name="T16" fmla="*/ 175464 w 330"/>
              <a:gd name="T17" fmla="*/ 100611 h 276"/>
              <a:gd name="T18" fmla="*/ 196558 w 330"/>
              <a:gd name="T19" fmla="*/ 94451 h 276"/>
              <a:gd name="T20" fmla="*/ 196558 w 330"/>
              <a:gd name="T21" fmla="*/ 100611 h 276"/>
              <a:gd name="T22" fmla="*/ 163958 w 330"/>
              <a:gd name="T23" fmla="*/ 120117 h 276"/>
              <a:gd name="T24" fmla="*/ 175464 w 330"/>
              <a:gd name="T25" fmla="*/ 138597 h 276"/>
              <a:gd name="T26" fmla="*/ 175464 w 330"/>
              <a:gd name="T27" fmla="*/ 145784 h 276"/>
              <a:gd name="T28" fmla="*/ 153411 w 330"/>
              <a:gd name="T29" fmla="*/ 138597 h 276"/>
              <a:gd name="T30" fmla="*/ 175464 w 330"/>
              <a:gd name="T31" fmla="*/ 150917 h 276"/>
              <a:gd name="T32" fmla="*/ 163958 w 330"/>
              <a:gd name="T33" fmla="*/ 176583 h 276"/>
              <a:gd name="T34" fmla="*/ 169711 w 330"/>
              <a:gd name="T35" fmla="*/ 201222 h 276"/>
              <a:gd name="T36" fmla="*/ 131358 w 330"/>
              <a:gd name="T37" fmla="*/ 201222 h 276"/>
              <a:gd name="T38" fmla="*/ 148617 w 330"/>
              <a:gd name="T39" fmla="*/ 201222 h 276"/>
              <a:gd name="T40" fmla="*/ 131358 w 330"/>
              <a:gd name="T41" fmla="*/ 220729 h 276"/>
              <a:gd name="T42" fmla="*/ 60406 w 330"/>
              <a:gd name="T43" fmla="*/ 176583 h 276"/>
              <a:gd name="T44" fmla="*/ 22053 w 330"/>
              <a:gd name="T45" fmla="*/ 138597 h 276"/>
              <a:gd name="T46" fmla="*/ 26847 w 330"/>
              <a:gd name="T47" fmla="*/ 120117 h 276"/>
              <a:gd name="T48" fmla="*/ 16300 w 330"/>
              <a:gd name="T49" fmla="*/ 106771 h 276"/>
              <a:gd name="T50" fmla="*/ 0 w 330"/>
              <a:gd name="T51" fmla="*/ 82132 h 276"/>
              <a:gd name="T52" fmla="*/ 48900 w 330"/>
              <a:gd name="T53" fmla="*/ 69812 h 276"/>
              <a:gd name="T54" fmla="*/ 88211 w 330"/>
              <a:gd name="T55" fmla="*/ 0 h 276"/>
              <a:gd name="T56" fmla="*/ 103552 w 330"/>
              <a:gd name="T57" fmla="*/ 0 h 276"/>
              <a:gd name="T58" fmla="*/ 103552 w 330"/>
              <a:gd name="T59" fmla="*/ 6160 h 276"/>
              <a:gd name="T60" fmla="*/ 120811 w 330"/>
              <a:gd name="T61" fmla="*/ 25666 h 276"/>
              <a:gd name="T62" fmla="*/ 175464 w 330"/>
              <a:gd name="T63" fmla="*/ 19506 h 276"/>
              <a:gd name="T64" fmla="*/ 196558 w 330"/>
              <a:gd name="T65" fmla="*/ 19506 h 276"/>
              <a:gd name="T66" fmla="*/ 218611 w 330"/>
              <a:gd name="T67" fmla="*/ 45172 h 276"/>
              <a:gd name="T68" fmla="*/ 230116 w 330"/>
              <a:gd name="T69" fmla="*/ 51332 h 27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30" h="276">
                <a:moveTo>
                  <a:pt x="330" y="64"/>
                </a:moveTo>
                <a:lnTo>
                  <a:pt x="314" y="87"/>
                </a:lnTo>
                <a:lnTo>
                  <a:pt x="282" y="103"/>
                </a:lnTo>
                <a:lnTo>
                  <a:pt x="252" y="95"/>
                </a:lnTo>
                <a:lnTo>
                  <a:pt x="252" y="87"/>
                </a:lnTo>
                <a:lnTo>
                  <a:pt x="243" y="103"/>
                </a:lnTo>
                <a:lnTo>
                  <a:pt x="235" y="95"/>
                </a:lnTo>
                <a:lnTo>
                  <a:pt x="267" y="118"/>
                </a:lnTo>
                <a:lnTo>
                  <a:pt x="252" y="126"/>
                </a:lnTo>
                <a:lnTo>
                  <a:pt x="282" y="118"/>
                </a:lnTo>
                <a:lnTo>
                  <a:pt x="282" y="126"/>
                </a:lnTo>
                <a:lnTo>
                  <a:pt x="235" y="150"/>
                </a:lnTo>
                <a:lnTo>
                  <a:pt x="252" y="173"/>
                </a:lnTo>
                <a:lnTo>
                  <a:pt x="252" y="182"/>
                </a:lnTo>
                <a:lnTo>
                  <a:pt x="220" y="173"/>
                </a:lnTo>
                <a:lnTo>
                  <a:pt x="252" y="189"/>
                </a:lnTo>
                <a:lnTo>
                  <a:pt x="235" y="221"/>
                </a:lnTo>
                <a:lnTo>
                  <a:pt x="243" y="252"/>
                </a:lnTo>
                <a:lnTo>
                  <a:pt x="188" y="252"/>
                </a:lnTo>
                <a:lnTo>
                  <a:pt x="213" y="252"/>
                </a:lnTo>
                <a:lnTo>
                  <a:pt x="188" y="276"/>
                </a:lnTo>
                <a:lnTo>
                  <a:pt x="87" y="221"/>
                </a:lnTo>
                <a:lnTo>
                  <a:pt x="31" y="173"/>
                </a:lnTo>
                <a:lnTo>
                  <a:pt x="39" y="150"/>
                </a:lnTo>
                <a:lnTo>
                  <a:pt x="23" y="134"/>
                </a:lnTo>
                <a:lnTo>
                  <a:pt x="0" y="103"/>
                </a:lnTo>
                <a:lnTo>
                  <a:pt x="70" y="87"/>
                </a:lnTo>
                <a:lnTo>
                  <a:pt x="126" y="0"/>
                </a:lnTo>
                <a:lnTo>
                  <a:pt x="149" y="0"/>
                </a:lnTo>
                <a:lnTo>
                  <a:pt x="149" y="8"/>
                </a:lnTo>
                <a:lnTo>
                  <a:pt x="173" y="32"/>
                </a:lnTo>
                <a:lnTo>
                  <a:pt x="252" y="24"/>
                </a:lnTo>
                <a:lnTo>
                  <a:pt x="282" y="24"/>
                </a:lnTo>
                <a:lnTo>
                  <a:pt x="314" y="56"/>
                </a:lnTo>
                <a:lnTo>
                  <a:pt x="330" y="6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10"/>
          <p:cNvSpPr>
            <a:spLocks noChangeAspect="1"/>
          </p:cNvSpPr>
          <p:nvPr/>
        </p:nvSpPr>
        <p:spPr bwMode="auto">
          <a:xfrm>
            <a:off x="5835969" y="7385154"/>
            <a:ext cx="182547" cy="209689"/>
          </a:xfrm>
          <a:custGeom>
            <a:avLst/>
            <a:gdLst>
              <a:gd name="T0" fmla="*/ 10560 w 103"/>
              <a:gd name="T1" fmla="*/ 35548 h 109"/>
              <a:gd name="T2" fmla="*/ 60479 w 103"/>
              <a:gd name="T3" fmla="*/ 0 h 109"/>
              <a:gd name="T4" fmla="*/ 71999 w 103"/>
              <a:gd name="T5" fmla="*/ 18282 h 109"/>
              <a:gd name="T6" fmla="*/ 22080 w 103"/>
              <a:gd name="T7" fmla="*/ 85315 h 109"/>
              <a:gd name="T8" fmla="*/ 0 w 103"/>
              <a:gd name="T9" fmla="*/ 67033 h 109"/>
              <a:gd name="T10" fmla="*/ 10560 w 103"/>
              <a:gd name="T11" fmla="*/ 35548 h 1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3" h="109">
                <a:moveTo>
                  <a:pt x="15" y="46"/>
                </a:moveTo>
                <a:lnTo>
                  <a:pt x="87" y="0"/>
                </a:lnTo>
                <a:lnTo>
                  <a:pt x="103" y="23"/>
                </a:lnTo>
                <a:lnTo>
                  <a:pt x="31" y="109"/>
                </a:lnTo>
                <a:lnTo>
                  <a:pt x="0" y="86"/>
                </a:lnTo>
                <a:lnTo>
                  <a:pt x="15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11"/>
          <p:cNvSpPr>
            <a:spLocks noChangeAspect="1"/>
          </p:cNvSpPr>
          <p:nvPr/>
        </p:nvSpPr>
        <p:spPr bwMode="auto">
          <a:xfrm>
            <a:off x="2134977" y="6034155"/>
            <a:ext cx="529975" cy="503255"/>
          </a:xfrm>
          <a:custGeom>
            <a:avLst/>
            <a:gdLst>
              <a:gd name="T0" fmla="*/ 181705 w 296"/>
              <a:gd name="T1" fmla="*/ 138764 h 259"/>
              <a:gd name="T2" fmla="*/ 144011 w 296"/>
              <a:gd name="T3" fmla="*/ 157266 h 259"/>
              <a:gd name="T4" fmla="*/ 110183 w 296"/>
              <a:gd name="T5" fmla="*/ 207632 h 259"/>
              <a:gd name="T6" fmla="*/ 83120 w 296"/>
              <a:gd name="T7" fmla="*/ 189130 h 259"/>
              <a:gd name="T8" fmla="*/ 60890 w 296"/>
              <a:gd name="T9" fmla="*/ 195297 h 259"/>
              <a:gd name="T10" fmla="*/ 60890 w 296"/>
              <a:gd name="T11" fmla="*/ 169600 h 259"/>
              <a:gd name="T12" fmla="*/ 32861 w 296"/>
              <a:gd name="T13" fmla="*/ 169600 h 259"/>
              <a:gd name="T14" fmla="*/ 16431 w 296"/>
              <a:gd name="T15" fmla="*/ 169600 h 259"/>
              <a:gd name="T16" fmla="*/ 16431 w 296"/>
              <a:gd name="T17" fmla="*/ 138764 h 259"/>
              <a:gd name="T18" fmla="*/ 0 w 296"/>
              <a:gd name="T19" fmla="*/ 138764 h 259"/>
              <a:gd name="T20" fmla="*/ 0 w 296"/>
              <a:gd name="T21" fmla="*/ 88398 h 259"/>
              <a:gd name="T22" fmla="*/ 0 w 296"/>
              <a:gd name="T23" fmla="*/ 82230 h 259"/>
              <a:gd name="T24" fmla="*/ 32861 w 296"/>
              <a:gd name="T25" fmla="*/ 68868 h 259"/>
              <a:gd name="T26" fmla="*/ 66689 w 296"/>
              <a:gd name="T27" fmla="*/ 13362 h 259"/>
              <a:gd name="T28" fmla="*/ 99551 w 296"/>
              <a:gd name="T29" fmla="*/ 0 h 259"/>
              <a:gd name="T30" fmla="*/ 105350 w 296"/>
              <a:gd name="T31" fmla="*/ 19530 h 259"/>
              <a:gd name="T32" fmla="*/ 121781 w 296"/>
              <a:gd name="T33" fmla="*/ 19530 h 259"/>
              <a:gd name="T34" fmla="*/ 166240 w 296"/>
              <a:gd name="T35" fmla="*/ 13362 h 259"/>
              <a:gd name="T36" fmla="*/ 154642 w 296"/>
              <a:gd name="T37" fmla="*/ 31864 h 259"/>
              <a:gd name="T38" fmla="*/ 171073 w 296"/>
              <a:gd name="T39" fmla="*/ 19530 h 259"/>
              <a:gd name="T40" fmla="*/ 204901 w 296"/>
              <a:gd name="T41" fmla="*/ 38032 h 259"/>
              <a:gd name="T42" fmla="*/ 209733 w 296"/>
              <a:gd name="T43" fmla="*/ 88398 h 259"/>
              <a:gd name="T44" fmla="*/ 193303 w 296"/>
              <a:gd name="T45" fmla="*/ 88398 h 259"/>
              <a:gd name="T46" fmla="*/ 204901 w 296"/>
              <a:gd name="T47" fmla="*/ 138764 h 259"/>
              <a:gd name="T48" fmla="*/ 181705 w 296"/>
              <a:gd name="T49" fmla="*/ 138764 h 25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96" h="259">
                <a:moveTo>
                  <a:pt x="257" y="173"/>
                </a:moveTo>
                <a:lnTo>
                  <a:pt x="203" y="196"/>
                </a:lnTo>
                <a:lnTo>
                  <a:pt x="156" y="259"/>
                </a:lnTo>
                <a:lnTo>
                  <a:pt x="117" y="236"/>
                </a:lnTo>
                <a:lnTo>
                  <a:pt x="86" y="243"/>
                </a:lnTo>
                <a:lnTo>
                  <a:pt x="86" y="212"/>
                </a:lnTo>
                <a:lnTo>
                  <a:pt x="47" y="212"/>
                </a:lnTo>
                <a:lnTo>
                  <a:pt x="23" y="212"/>
                </a:lnTo>
                <a:lnTo>
                  <a:pt x="23" y="173"/>
                </a:lnTo>
                <a:lnTo>
                  <a:pt x="0" y="173"/>
                </a:lnTo>
                <a:lnTo>
                  <a:pt x="0" y="110"/>
                </a:lnTo>
                <a:lnTo>
                  <a:pt x="0" y="102"/>
                </a:lnTo>
                <a:lnTo>
                  <a:pt x="47" y="86"/>
                </a:lnTo>
                <a:lnTo>
                  <a:pt x="94" y="17"/>
                </a:lnTo>
                <a:lnTo>
                  <a:pt x="141" y="0"/>
                </a:lnTo>
                <a:lnTo>
                  <a:pt x="148" y="24"/>
                </a:lnTo>
                <a:lnTo>
                  <a:pt x="172" y="24"/>
                </a:lnTo>
                <a:lnTo>
                  <a:pt x="234" y="17"/>
                </a:lnTo>
                <a:lnTo>
                  <a:pt x="218" y="40"/>
                </a:lnTo>
                <a:lnTo>
                  <a:pt x="242" y="24"/>
                </a:lnTo>
                <a:lnTo>
                  <a:pt x="289" y="47"/>
                </a:lnTo>
                <a:lnTo>
                  <a:pt x="296" y="110"/>
                </a:lnTo>
                <a:lnTo>
                  <a:pt x="273" y="110"/>
                </a:lnTo>
                <a:lnTo>
                  <a:pt x="289" y="173"/>
                </a:lnTo>
                <a:lnTo>
                  <a:pt x="257" y="17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12"/>
          <p:cNvSpPr>
            <a:spLocks noChangeAspect="1"/>
          </p:cNvSpPr>
          <p:nvPr/>
        </p:nvSpPr>
        <p:spPr bwMode="auto">
          <a:xfrm>
            <a:off x="3203761" y="3664664"/>
            <a:ext cx="541752" cy="365459"/>
          </a:xfrm>
          <a:custGeom>
            <a:avLst/>
            <a:gdLst>
              <a:gd name="T0" fmla="*/ 26869 w 305"/>
              <a:gd name="T1" fmla="*/ 25626 h 189"/>
              <a:gd name="T2" fmla="*/ 48940 w 305"/>
              <a:gd name="T3" fmla="*/ 0 h 189"/>
              <a:gd name="T4" fmla="*/ 114193 w 305"/>
              <a:gd name="T5" fmla="*/ 19476 h 189"/>
              <a:gd name="T6" fmla="*/ 147779 w 305"/>
              <a:gd name="T7" fmla="*/ 0 h 189"/>
              <a:gd name="T8" fmla="*/ 158335 w 305"/>
              <a:gd name="T9" fmla="*/ 25626 h 189"/>
              <a:gd name="T10" fmla="*/ 152577 w 305"/>
              <a:gd name="T11" fmla="*/ 31777 h 189"/>
              <a:gd name="T12" fmla="*/ 147779 w 305"/>
              <a:gd name="T13" fmla="*/ 62528 h 189"/>
              <a:gd name="T14" fmla="*/ 169850 w 305"/>
              <a:gd name="T15" fmla="*/ 68679 h 189"/>
              <a:gd name="T16" fmla="*/ 181366 w 305"/>
              <a:gd name="T17" fmla="*/ 88155 h 189"/>
              <a:gd name="T18" fmla="*/ 181366 w 305"/>
              <a:gd name="T19" fmla="*/ 100455 h 189"/>
              <a:gd name="T20" fmla="*/ 213033 w 305"/>
              <a:gd name="T21" fmla="*/ 125056 h 189"/>
              <a:gd name="T22" fmla="*/ 174648 w 305"/>
              <a:gd name="T23" fmla="*/ 144532 h 189"/>
              <a:gd name="T24" fmla="*/ 136264 w 305"/>
              <a:gd name="T25" fmla="*/ 125056 h 189"/>
              <a:gd name="T26" fmla="*/ 103638 w 305"/>
              <a:gd name="T27" fmla="*/ 150683 h 189"/>
              <a:gd name="T28" fmla="*/ 71011 w 305"/>
              <a:gd name="T29" fmla="*/ 150683 h 189"/>
              <a:gd name="T30" fmla="*/ 22071 w 305"/>
              <a:gd name="T31" fmla="*/ 125056 h 189"/>
              <a:gd name="T32" fmla="*/ 10556 w 305"/>
              <a:gd name="T33" fmla="*/ 119931 h 189"/>
              <a:gd name="T34" fmla="*/ 26869 w 305"/>
              <a:gd name="T35" fmla="*/ 88155 h 189"/>
              <a:gd name="T36" fmla="*/ 22071 w 305"/>
              <a:gd name="T37" fmla="*/ 68679 h 189"/>
              <a:gd name="T38" fmla="*/ 0 w 305"/>
              <a:gd name="T39" fmla="*/ 44077 h 189"/>
              <a:gd name="T40" fmla="*/ 26869 w 305"/>
              <a:gd name="T41" fmla="*/ 25626 h 18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05" h="189">
                <a:moveTo>
                  <a:pt x="39" y="32"/>
                </a:moveTo>
                <a:lnTo>
                  <a:pt x="70" y="0"/>
                </a:lnTo>
                <a:lnTo>
                  <a:pt x="164" y="24"/>
                </a:lnTo>
                <a:lnTo>
                  <a:pt x="211" y="0"/>
                </a:lnTo>
                <a:lnTo>
                  <a:pt x="227" y="32"/>
                </a:lnTo>
                <a:lnTo>
                  <a:pt x="219" y="40"/>
                </a:lnTo>
                <a:lnTo>
                  <a:pt x="211" y="79"/>
                </a:lnTo>
                <a:lnTo>
                  <a:pt x="243" y="86"/>
                </a:lnTo>
                <a:lnTo>
                  <a:pt x="259" y="110"/>
                </a:lnTo>
                <a:lnTo>
                  <a:pt x="259" y="126"/>
                </a:lnTo>
                <a:lnTo>
                  <a:pt x="305" y="157"/>
                </a:lnTo>
                <a:lnTo>
                  <a:pt x="250" y="181"/>
                </a:lnTo>
                <a:lnTo>
                  <a:pt x="195" y="157"/>
                </a:lnTo>
                <a:lnTo>
                  <a:pt x="148" y="189"/>
                </a:lnTo>
                <a:lnTo>
                  <a:pt x="101" y="189"/>
                </a:lnTo>
                <a:lnTo>
                  <a:pt x="31" y="157"/>
                </a:lnTo>
                <a:lnTo>
                  <a:pt x="15" y="150"/>
                </a:lnTo>
                <a:lnTo>
                  <a:pt x="39" y="110"/>
                </a:lnTo>
                <a:lnTo>
                  <a:pt x="31" y="86"/>
                </a:lnTo>
                <a:lnTo>
                  <a:pt x="0" y="55"/>
                </a:lnTo>
                <a:lnTo>
                  <a:pt x="39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13"/>
          <p:cNvSpPr>
            <a:spLocks noChangeAspect="1"/>
          </p:cNvSpPr>
          <p:nvPr/>
        </p:nvSpPr>
        <p:spPr bwMode="auto">
          <a:xfrm>
            <a:off x="1634445" y="6001203"/>
            <a:ext cx="315042" cy="578145"/>
          </a:xfrm>
          <a:custGeom>
            <a:avLst/>
            <a:gdLst>
              <a:gd name="T0" fmla="*/ 0 w 179"/>
              <a:gd name="T1" fmla="*/ 30781 h 298"/>
              <a:gd name="T2" fmla="*/ 4751 w 179"/>
              <a:gd name="T3" fmla="*/ 30781 h 298"/>
              <a:gd name="T4" fmla="*/ 4751 w 179"/>
              <a:gd name="T5" fmla="*/ 12312 h 298"/>
              <a:gd name="T6" fmla="*/ 37055 w 179"/>
              <a:gd name="T7" fmla="*/ 12312 h 298"/>
              <a:gd name="T8" fmla="*/ 47506 w 179"/>
              <a:gd name="T9" fmla="*/ 6156 h 298"/>
              <a:gd name="T10" fmla="*/ 101663 w 179"/>
              <a:gd name="T11" fmla="*/ 0 h 298"/>
              <a:gd name="T12" fmla="*/ 90261 w 179"/>
              <a:gd name="T13" fmla="*/ 12312 h 298"/>
              <a:gd name="T14" fmla="*/ 106413 w 179"/>
              <a:gd name="T15" fmla="*/ 25651 h 298"/>
              <a:gd name="T16" fmla="*/ 106413 w 179"/>
              <a:gd name="T17" fmla="*/ 30781 h 298"/>
              <a:gd name="T18" fmla="*/ 112114 w 179"/>
              <a:gd name="T19" fmla="*/ 44119 h 298"/>
              <a:gd name="T20" fmla="*/ 112114 w 179"/>
              <a:gd name="T21" fmla="*/ 68744 h 298"/>
              <a:gd name="T22" fmla="*/ 122565 w 179"/>
              <a:gd name="T23" fmla="*/ 68744 h 298"/>
              <a:gd name="T24" fmla="*/ 122565 w 179"/>
              <a:gd name="T25" fmla="*/ 81057 h 298"/>
              <a:gd name="T26" fmla="*/ 122565 w 179"/>
              <a:gd name="T27" fmla="*/ 149801 h 298"/>
              <a:gd name="T28" fmla="*/ 112114 w 179"/>
              <a:gd name="T29" fmla="*/ 149801 h 298"/>
              <a:gd name="T30" fmla="*/ 112114 w 179"/>
              <a:gd name="T31" fmla="*/ 182634 h 298"/>
              <a:gd name="T32" fmla="*/ 106413 w 179"/>
              <a:gd name="T33" fmla="*/ 182634 h 298"/>
              <a:gd name="T34" fmla="*/ 106413 w 179"/>
              <a:gd name="T35" fmla="*/ 219571 h 298"/>
              <a:gd name="T36" fmla="*/ 106413 w 179"/>
              <a:gd name="T37" fmla="*/ 238040 h 298"/>
              <a:gd name="T38" fmla="*/ 63658 w 179"/>
              <a:gd name="T39" fmla="*/ 238040 h 298"/>
              <a:gd name="T40" fmla="*/ 47506 w 179"/>
              <a:gd name="T41" fmla="*/ 219571 h 298"/>
              <a:gd name="T42" fmla="*/ 26603 w 179"/>
              <a:gd name="T43" fmla="*/ 201103 h 298"/>
              <a:gd name="T44" fmla="*/ 20903 w 179"/>
              <a:gd name="T45" fmla="*/ 182634 h 298"/>
              <a:gd name="T46" fmla="*/ 4751 w 179"/>
              <a:gd name="T47" fmla="*/ 182634 h 298"/>
              <a:gd name="T48" fmla="*/ 0 w 179"/>
              <a:gd name="T49" fmla="*/ 182634 h 298"/>
              <a:gd name="T50" fmla="*/ 0 w 179"/>
              <a:gd name="T51" fmla="*/ 30781 h 29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79" h="298">
                <a:moveTo>
                  <a:pt x="0" y="39"/>
                </a:moveTo>
                <a:lnTo>
                  <a:pt x="7" y="39"/>
                </a:lnTo>
                <a:lnTo>
                  <a:pt x="7" y="15"/>
                </a:lnTo>
                <a:lnTo>
                  <a:pt x="54" y="15"/>
                </a:lnTo>
                <a:lnTo>
                  <a:pt x="70" y="8"/>
                </a:lnTo>
                <a:lnTo>
                  <a:pt x="148" y="0"/>
                </a:lnTo>
                <a:lnTo>
                  <a:pt x="132" y="15"/>
                </a:lnTo>
                <a:lnTo>
                  <a:pt x="156" y="32"/>
                </a:lnTo>
                <a:lnTo>
                  <a:pt x="156" y="39"/>
                </a:lnTo>
                <a:lnTo>
                  <a:pt x="164" y="55"/>
                </a:lnTo>
                <a:lnTo>
                  <a:pt x="164" y="86"/>
                </a:lnTo>
                <a:lnTo>
                  <a:pt x="179" y="86"/>
                </a:lnTo>
                <a:lnTo>
                  <a:pt x="179" y="102"/>
                </a:lnTo>
                <a:lnTo>
                  <a:pt x="179" y="188"/>
                </a:lnTo>
                <a:lnTo>
                  <a:pt x="164" y="188"/>
                </a:lnTo>
                <a:lnTo>
                  <a:pt x="164" y="228"/>
                </a:lnTo>
                <a:lnTo>
                  <a:pt x="156" y="228"/>
                </a:lnTo>
                <a:lnTo>
                  <a:pt x="156" y="275"/>
                </a:lnTo>
                <a:lnTo>
                  <a:pt x="156" y="298"/>
                </a:lnTo>
                <a:lnTo>
                  <a:pt x="93" y="298"/>
                </a:lnTo>
                <a:lnTo>
                  <a:pt x="70" y="275"/>
                </a:lnTo>
                <a:lnTo>
                  <a:pt x="39" y="252"/>
                </a:lnTo>
                <a:lnTo>
                  <a:pt x="31" y="228"/>
                </a:lnTo>
                <a:lnTo>
                  <a:pt x="7" y="228"/>
                </a:lnTo>
                <a:lnTo>
                  <a:pt x="0" y="228"/>
                </a:lnTo>
                <a:lnTo>
                  <a:pt x="0" y="3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14"/>
          <p:cNvSpPr>
            <a:spLocks noChangeAspect="1"/>
          </p:cNvSpPr>
          <p:nvPr/>
        </p:nvSpPr>
        <p:spPr bwMode="auto">
          <a:xfrm>
            <a:off x="1363569" y="5093549"/>
            <a:ext cx="479923" cy="515237"/>
          </a:xfrm>
          <a:custGeom>
            <a:avLst/>
            <a:gdLst>
              <a:gd name="T0" fmla="*/ 5785 w 268"/>
              <a:gd name="T1" fmla="*/ 17501 h 265"/>
              <a:gd name="T2" fmla="*/ 5785 w 268"/>
              <a:gd name="T3" fmla="*/ 0 h 265"/>
              <a:gd name="T4" fmla="*/ 177410 w 268"/>
              <a:gd name="T5" fmla="*/ 0 h 265"/>
              <a:gd name="T6" fmla="*/ 188981 w 268"/>
              <a:gd name="T7" fmla="*/ 17501 h 265"/>
              <a:gd name="T8" fmla="*/ 172589 w 268"/>
              <a:gd name="T9" fmla="*/ 68975 h 265"/>
              <a:gd name="T10" fmla="*/ 172589 w 268"/>
              <a:gd name="T11" fmla="*/ 81328 h 265"/>
              <a:gd name="T12" fmla="*/ 172589 w 268"/>
              <a:gd name="T13" fmla="*/ 86476 h 265"/>
              <a:gd name="T14" fmla="*/ 166804 w 268"/>
              <a:gd name="T15" fmla="*/ 106036 h 265"/>
              <a:gd name="T16" fmla="*/ 172589 w 268"/>
              <a:gd name="T17" fmla="*/ 137949 h 265"/>
              <a:gd name="T18" fmla="*/ 166804 w 268"/>
              <a:gd name="T19" fmla="*/ 144126 h 265"/>
              <a:gd name="T20" fmla="*/ 172589 w 268"/>
              <a:gd name="T21" fmla="*/ 156480 h 265"/>
              <a:gd name="T22" fmla="*/ 172589 w 268"/>
              <a:gd name="T23" fmla="*/ 169863 h 265"/>
              <a:gd name="T24" fmla="*/ 177410 w 268"/>
              <a:gd name="T25" fmla="*/ 187364 h 265"/>
              <a:gd name="T26" fmla="*/ 144628 w 268"/>
              <a:gd name="T27" fmla="*/ 213101 h 265"/>
              <a:gd name="T28" fmla="*/ 83884 w 268"/>
              <a:gd name="T29" fmla="*/ 213101 h 265"/>
              <a:gd name="T30" fmla="*/ 50138 w 268"/>
              <a:gd name="T31" fmla="*/ 207953 h 265"/>
              <a:gd name="T32" fmla="*/ 0 w 268"/>
              <a:gd name="T33" fmla="*/ 193541 h 265"/>
              <a:gd name="T34" fmla="*/ 0 w 268"/>
              <a:gd name="T35" fmla="*/ 17501 h 265"/>
              <a:gd name="T36" fmla="*/ 5785 w 268"/>
              <a:gd name="T37" fmla="*/ 17501 h 2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68" h="265">
                <a:moveTo>
                  <a:pt x="8" y="22"/>
                </a:moveTo>
                <a:lnTo>
                  <a:pt x="8" y="0"/>
                </a:lnTo>
                <a:lnTo>
                  <a:pt x="252" y="0"/>
                </a:lnTo>
                <a:lnTo>
                  <a:pt x="268" y="22"/>
                </a:lnTo>
                <a:lnTo>
                  <a:pt x="245" y="86"/>
                </a:lnTo>
                <a:lnTo>
                  <a:pt x="245" y="101"/>
                </a:lnTo>
                <a:lnTo>
                  <a:pt x="245" y="108"/>
                </a:lnTo>
                <a:lnTo>
                  <a:pt x="236" y="132"/>
                </a:lnTo>
                <a:lnTo>
                  <a:pt x="245" y="172"/>
                </a:lnTo>
                <a:lnTo>
                  <a:pt x="236" y="179"/>
                </a:lnTo>
                <a:lnTo>
                  <a:pt x="245" y="194"/>
                </a:lnTo>
                <a:lnTo>
                  <a:pt x="245" y="211"/>
                </a:lnTo>
                <a:lnTo>
                  <a:pt x="252" y="233"/>
                </a:lnTo>
                <a:lnTo>
                  <a:pt x="205" y="265"/>
                </a:lnTo>
                <a:lnTo>
                  <a:pt x="119" y="265"/>
                </a:lnTo>
                <a:lnTo>
                  <a:pt x="71" y="258"/>
                </a:lnTo>
                <a:lnTo>
                  <a:pt x="0" y="241"/>
                </a:lnTo>
                <a:lnTo>
                  <a:pt x="0" y="22"/>
                </a:lnTo>
                <a:lnTo>
                  <a:pt x="8" y="2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15"/>
          <p:cNvSpPr>
            <a:spLocks noChangeAspect="1"/>
          </p:cNvSpPr>
          <p:nvPr/>
        </p:nvSpPr>
        <p:spPr bwMode="auto">
          <a:xfrm>
            <a:off x="1292906" y="7777573"/>
            <a:ext cx="488755" cy="275592"/>
          </a:xfrm>
          <a:custGeom>
            <a:avLst/>
            <a:gdLst>
              <a:gd name="T0" fmla="*/ 189851 w 275"/>
              <a:gd name="T1" fmla="*/ 0 h 142"/>
              <a:gd name="T2" fmla="*/ 179357 w 275"/>
              <a:gd name="T3" fmla="*/ 101991 h 142"/>
              <a:gd name="T4" fmla="*/ 92540 w 275"/>
              <a:gd name="T5" fmla="*/ 114353 h 142"/>
              <a:gd name="T6" fmla="*/ 0 w 275"/>
              <a:gd name="T7" fmla="*/ 101991 h 142"/>
              <a:gd name="T8" fmla="*/ 5724 w 275"/>
              <a:gd name="T9" fmla="*/ 0 h 142"/>
              <a:gd name="T10" fmla="*/ 136426 w 275"/>
              <a:gd name="T11" fmla="*/ 0 h 142"/>
              <a:gd name="T12" fmla="*/ 189851 w 275"/>
              <a:gd name="T13" fmla="*/ 0 h 1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75" h="142">
                <a:moveTo>
                  <a:pt x="275" y="0"/>
                </a:moveTo>
                <a:lnTo>
                  <a:pt x="260" y="127"/>
                </a:lnTo>
                <a:lnTo>
                  <a:pt x="134" y="142"/>
                </a:lnTo>
                <a:lnTo>
                  <a:pt x="0" y="127"/>
                </a:lnTo>
                <a:lnTo>
                  <a:pt x="8" y="0"/>
                </a:lnTo>
                <a:lnTo>
                  <a:pt x="197" y="0"/>
                </a:lnTo>
                <a:lnTo>
                  <a:pt x="275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16"/>
          <p:cNvSpPr>
            <a:spLocks noChangeAspect="1"/>
          </p:cNvSpPr>
          <p:nvPr/>
        </p:nvSpPr>
        <p:spPr bwMode="auto">
          <a:xfrm>
            <a:off x="1814049" y="7519955"/>
            <a:ext cx="641859" cy="500258"/>
          </a:xfrm>
          <a:custGeom>
            <a:avLst/>
            <a:gdLst>
              <a:gd name="T0" fmla="*/ 0 w 361"/>
              <a:gd name="T1" fmla="*/ 181034 h 259"/>
              <a:gd name="T2" fmla="*/ 11526 w 361"/>
              <a:gd name="T3" fmla="*/ 174897 h 259"/>
              <a:gd name="T4" fmla="*/ 11526 w 361"/>
              <a:gd name="T5" fmla="*/ 168761 h 259"/>
              <a:gd name="T6" fmla="*/ 38419 w 361"/>
              <a:gd name="T7" fmla="*/ 137054 h 259"/>
              <a:gd name="T8" fmla="*/ 44182 w 361"/>
              <a:gd name="T9" fmla="*/ 149328 h 259"/>
              <a:gd name="T10" fmla="*/ 54747 w 361"/>
              <a:gd name="T11" fmla="*/ 129895 h 259"/>
              <a:gd name="T12" fmla="*/ 82601 w 361"/>
              <a:gd name="T13" fmla="*/ 99211 h 259"/>
              <a:gd name="T14" fmla="*/ 82601 w 361"/>
              <a:gd name="T15" fmla="*/ 80801 h 259"/>
              <a:gd name="T16" fmla="*/ 159440 w 361"/>
              <a:gd name="T17" fmla="*/ 50117 h 259"/>
              <a:gd name="T18" fmla="*/ 159440 w 361"/>
              <a:gd name="T19" fmla="*/ 30684 h 259"/>
              <a:gd name="T20" fmla="*/ 170005 w 361"/>
              <a:gd name="T21" fmla="*/ 12273 h 259"/>
              <a:gd name="T22" fmla="*/ 181531 w 361"/>
              <a:gd name="T23" fmla="*/ 0 h 259"/>
              <a:gd name="T24" fmla="*/ 252606 w 361"/>
              <a:gd name="T25" fmla="*/ 0 h 259"/>
              <a:gd name="T26" fmla="*/ 252606 w 361"/>
              <a:gd name="T27" fmla="*/ 62390 h 259"/>
              <a:gd name="T28" fmla="*/ 246843 w 361"/>
              <a:gd name="T29" fmla="*/ 181034 h 259"/>
              <a:gd name="T30" fmla="*/ 246843 w 361"/>
              <a:gd name="T31" fmla="*/ 205581 h 259"/>
              <a:gd name="T32" fmla="*/ 192096 w 361"/>
              <a:gd name="T33" fmla="*/ 205581 h 259"/>
              <a:gd name="T34" fmla="*/ 65313 w 361"/>
              <a:gd name="T35" fmla="*/ 205581 h 259"/>
              <a:gd name="T36" fmla="*/ 0 w 361"/>
              <a:gd name="T37" fmla="*/ 205581 h 259"/>
              <a:gd name="T38" fmla="*/ 0 w 361"/>
              <a:gd name="T39" fmla="*/ 181034 h 25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61" h="259">
                <a:moveTo>
                  <a:pt x="0" y="228"/>
                </a:moveTo>
                <a:lnTo>
                  <a:pt x="16" y="220"/>
                </a:lnTo>
                <a:lnTo>
                  <a:pt x="16" y="212"/>
                </a:lnTo>
                <a:lnTo>
                  <a:pt x="55" y="173"/>
                </a:lnTo>
                <a:lnTo>
                  <a:pt x="63" y="188"/>
                </a:lnTo>
                <a:lnTo>
                  <a:pt x="78" y="164"/>
                </a:lnTo>
                <a:lnTo>
                  <a:pt x="118" y="125"/>
                </a:lnTo>
                <a:lnTo>
                  <a:pt x="118" y="102"/>
                </a:lnTo>
                <a:lnTo>
                  <a:pt x="228" y="63"/>
                </a:lnTo>
                <a:lnTo>
                  <a:pt x="228" y="39"/>
                </a:lnTo>
                <a:lnTo>
                  <a:pt x="243" y="16"/>
                </a:lnTo>
                <a:lnTo>
                  <a:pt x="259" y="0"/>
                </a:lnTo>
                <a:lnTo>
                  <a:pt x="361" y="0"/>
                </a:lnTo>
                <a:lnTo>
                  <a:pt x="361" y="78"/>
                </a:lnTo>
                <a:lnTo>
                  <a:pt x="353" y="228"/>
                </a:lnTo>
                <a:lnTo>
                  <a:pt x="353" y="259"/>
                </a:lnTo>
                <a:lnTo>
                  <a:pt x="275" y="259"/>
                </a:lnTo>
                <a:lnTo>
                  <a:pt x="94" y="259"/>
                </a:lnTo>
                <a:lnTo>
                  <a:pt x="0" y="259"/>
                </a:lnTo>
                <a:lnTo>
                  <a:pt x="0" y="228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18" name="Freeform 117"/>
          <p:cNvSpPr>
            <a:spLocks noChangeAspect="1"/>
          </p:cNvSpPr>
          <p:nvPr/>
        </p:nvSpPr>
        <p:spPr bwMode="auto">
          <a:xfrm>
            <a:off x="2291026" y="5120508"/>
            <a:ext cx="527030" cy="488278"/>
          </a:xfrm>
          <a:custGeom>
            <a:avLst/>
            <a:gdLst>
              <a:gd name="T0" fmla="*/ 119298 w 297"/>
              <a:gd name="T1" fmla="*/ 201711 h 251"/>
              <a:gd name="T2" fmla="*/ 0 w 297"/>
              <a:gd name="T3" fmla="*/ 201711 h 251"/>
              <a:gd name="T4" fmla="*/ 0 w 297"/>
              <a:gd name="T5" fmla="*/ 151283 h 251"/>
              <a:gd name="T6" fmla="*/ 38175 w 297"/>
              <a:gd name="T7" fmla="*/ 151283 h 251"/>
              <a:gd name="T8" fmla="*/ 42947 w 297"/>
              <a:gd name="T9" fmla="*/ 145108 h 251"/>
              <a:gd name="T10" fmla="*/ 42947 w 297"/>
              <a:gd name="T11" fmla="*/ 0 h 251"/>
              <a:gd name="T12" fmla="*/ 129796 w 297"/>
              <a:gd name="T13" fmla="*/ 0 h 251"/>
              <a:gd name="T14" fmla="*/ 146020 w 297"/>
              <a:gd name="T15" fmla="*/ 5146 h 251"/>
              <a:gd name="T16" fmla="*/ 151746 w 297"/>
              <a:gd name="T17" fmla="*/ 44253 h 251"/>
              <a:gd name="T18" fmla="*/ 193739 w 297"/>
              <a:gd name="T19" fmla="*/ 94680 h 251"/>
              <a:gd name="T20" fmla="*/ 205192 w 297"/>
              <a:gd name="T21" fmla="*/ 145108 h 251"/>
              <a:gd name="T22" fmla="*/ 119298 w 297"/>
              <a:gd name="T23" fmla="*/ 201711 h 25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97" h="251">
                <a:moveTo>
                  <a:pt x="172" y="251"/>
                </a:moveTo>
                <a:lnTo>
                  <a:pt x="0" y="251"/>
                </a:lnTo>
                <a:lnTo>
                  <a:pt x="0" y="188"/>
                </a:lnTo>
                <a:lnTo>
                  <a:pt x="55" y="188"/>
                </a:lnTo>
                <a:lnTo>
                  <a:pt x="62" y="180"/>
                </a:lnTo>
                <a:lnTo>
                  <a:pt x="62" y="0"/>
                </a:lnTo>
                <a:lnTo>
                  <a:pt x="188" y="0"/>
                </a:lnTo>
                <a:lnTo>
                  <a:pt x="211" y="7"/>
                </a:lnTo>
                <a:lnTo>
                  <a:pt x="219" y="55"/>
                </a:lnTo>
                <a:lnTo>
                  <a:pt x="281" y="118"/>
                </a:lnTo>
                <a:lnTo>
                  <a:pt x="297" y="180"/>
                </a:lnTo>
                <a:lnTo>
                  <a:pt x="172" y="25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118"/>
          <p:cNvSpPr>
            <a:spLocks noChangeAspect="1"/>
          </p:cNvSpPr>
          <p:nvPr/>
        </p:nvSpPr>
        <p:spPr bwMode="auto">
          <a:xfrm>
            <a:off x="4140050" y="6291774"/>
            <a:ext cx="323873" cy="545193"/>
          </a:xfrm>
          <a:custGeom>
            <a:avLst/>
            <a:gdLst>
              <a:gd name="T0" fmla="*/ 87013 w 182"/>
              <a:gd name="T1" fmla="*/ 224943 h 281"/>
              <a:gd name="T2" fmla="*/ 60240 w 182"/>
              <a:gd name="T3" fmla="*/ 218780 h 281"/>
              <a:gd name="T4" fmla="*/ 60240 w 182"/>
              <a:gd name="T5" fmla="*/ 206454 h 281"/>
              <a:gd name="T6" fmla="*/ 26773 w 182"/>
              <a:gd name="T7" fmla="*/ 180776 h 281"/>
              <a:gd name="T8" fmla="*/ 26773 w 182"/>
              <a:gd name="T9" fmla="*/ 175640 h 281"/>
              <a:gd name="T10" fmla="*/ 26773 w 182"/>
              <a:gd name="T11" fmla="*/ 149962 h 281"/>
              <a:gd name="T12" fmla="*/ 16255 w 182"/>
              <a:gd name="T13" fmla="*/ 149962 h 281"/>
              <a:gd name="T14" fmla="*/ 21992 w 182"/>
              <a:gd name="T15" fmla="*/ 149962 h 281"/>
              <a:gd name="T16" fmla="*/ 21992 w 182"/>
              <a:gd name="T17" fmla="*/ 131473 h 281"/>
              <a:gd name="T18" fmla="*/ 16255 w 182"/>
              <a:gd name="T19" fmla="*/ 118121 h 281"/>
              <a:gd name="T20" fmla="*/ 21992 w 182"/>
              <a:gd name="T21" fmla="*/ 106822 h 281"/>
              <a:gd name="T22" fmla="*/ 16255 w 182"/>
              <a:gd name="T23" fmla="*/ 99632 h 281"/>
              <a:gd name="T24" fmla="*/ 16255 w 182"/>
              <a:gd name="T25" fmla="*/ 81144 h 281"/>
              <a:gd name="T26" fmla="*/ 5737 w 182"/>
              <a:gd name="T27" fmla="*/ 56492 h 281"/>
              <a:gd name="T28" fmla="*/ 16255 w 182"/>
              <a:gd name="T29" fmla="*/ 49302 h 281"/>
              <a:gd name="T30" fmla="*/ 0 w 182"/>
              <a:gd name="T31" fmla="*/ 30814 h 281"/>
              <a:gd name="T32" fmla="*/ 5737 w 182"/>
              <a:gd name="T33" fmla="*/ 12326 h 281"/>
              <a:gd name="T34" fmla="*/ 126217 w 182"/>
              <a:gd name="T35" fmla="*/ 0 h 281"/>
              <a:gd name="T36" fmla="*/ 109961 w 182"/>
              <a:gd name="T37" fmla="*/ 30814 h 281"/>
              <a:gd name="T38" fmla="*/ 104224 w 182"/>
              <a:gd name="T39" fmla="*/ 74981 h 281"/>
              <a:gd name="T40" fmla="*/ 87013 w 182"/>
              <a:gd name="T41" fmla="*/ 218780 h 281"/>
              <a:gd name="T42" fmla="*/ 87013 w 182"/>
              <a:gd name="T43" fmla="*/ 224943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82" h="281">
                <a:moveTo>
                  <a:pt x="126" y="281"/>
                </a:moveTo>
                <a:lnTo>
                  <a:pt x="87" y="273"/>
                </a:lnTo>
                <a:lnTo>
                  <a:pt x="87" y="258"/>
                </a:lnTo>
                <a:lnTo>
                  <a:pt x="39" y="226"/>
                </a:lnTo>
                <a:lnTo>
                  <a:pt x="39" y="219"/>
                </a:lnTo>
                <a:lnTo>
                  <a:pt x="39" y="187"/>
                </a:lnTo>
                <a:lnTo>
                  <a:pt x="24" y="187"/>
                </a:lnTo>
                <a:lnTo>
                  <a:pt x="32" y="187"/>
                </a:lnTo>
                <a:lnTo>
                  <a:pt x="32" y="164"/>
                </a:lnTo>
                <a:lnTo>
                  <a:pt x="24" y="148"/>
                </a:lnTo>
                <a:lnTo>
                  <a:pt x="32" y="133"/>
                </a:lnTo>
                <a:lnTo>
                  <a:pt x="24" y="125"/>
                </a:lnTo>
                <a:lnTo>
                  <a:pt x="24" y="102"/>
                </a:lnTo>
                <a:lnTo>
                  <a:pt x="8" y="71"/>
                </a:lnTo>
                <a:lnTo>
                  <a:pt x="24" y="62"/>
                </a:lnTo>
                <a:lnTo>
                  <a:pt x="0" y="39"/>
                </a:lnTo>
                <a:lnTo>
                  <a:pt x="8" y="16"/>
                </a:lnTo>
                <a:lnTo>
                  <a:pt x="182" y="0"/>
                </a:lnTo>
                <a:lnTo>
                  <a:pt x="158" y="39"/>
                </a:lnTo>
                <a:lnTo>
                  <a:pt x="150" y="94"/>
                </a:lnTo>
                <a:lnTo>
                  <a:pt x="126" y="273"/>
                </a:lnTo>
                <a:lnTo>
                  <a:pt x="126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19"/>
          <p:cNvSpPr>
            <a:spLocks noChangeAspect="1"/>
          </p:cNvSpPr>
          <p:nvPr/>
        </p:nvSpPr>
        <p:spPr bwMode="auto">
          <a:xfrm>
            <a:off x="2850444" y="4290738"/>
            <a:ext cx="518198" cy="527219"/>
          </a:xfrm>
          <a:custGeom>
            <a:avLst/>
            <a:gdLst>
              <a:gd name="T0" fmla="*/ 159438 w 291"/>
              <a:gd name="T1" fmla="*/ 86993 h 273"/>
              <a:gd name="T2" fmla="*/ 165200 w 291"/>
              <a:gd name="T3" fmla="*/ 123837 h 273"/>
              <a:gd name="T4" fmla="*/ 203619 w 291"/>
              <a:gd name="T5" fmla="*/ 154540 h 273"/>
              <a:gd name="T6" fmla="*/ 192093 w 291"/>
              <a:gd name="T7" fmla="*/ 173985 h 273"/>
              <a:gd name="T8" fmla="*/ 192093 w 291"/>
              <a:gd name="T9" fmla="*/ 180126 h 273"/>
              <a:gd name="T10" fmla="*/ 76837 w 291"/>
              <a:gd name="T11" fmla="*/ 216970 h 273"/>
              <a:gd name="T12" fmla="*/ 0 w 291"/>
              <a:gd name="T13" fmla="*/ 161704 h 273"/>
              <a:gd name="T14" fmla="*/ 0 w 291"/>
              <a:gd name="T15" fmla="*/ 123837 h 273"/>
              <a:gd name="T16" fmla="*/ 93165 w 291"/>
              <a:gd name="T17" fmla="*/ 0 h 273"/>
              <a:gd name="T18" fmla="*/ 104691 w 291"/>
              <a:gd name="T19" fmla="*/ 25586 h 273"/>
              <a:gd name="T20" fmla="*/ 121019 w 291"/>
              <a:gd name="T21" fmla="*/ 49125 h 273"/>
              <a:gd name="T22" fmla="*/ 138307 w 291"/>
              <a:gd name="T23" fmla="*/ 62430 h 273"/>
              <a:gd name="T24" fmla="*/ 159438 w 291"/>
              <a:gd name="T25" fmla="*/ 86993 h 27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91" h="273">
                <a:moveTo>
                  <a:pt x="228" y="110"/>
                </a:moveTo>
                <a:lnTo>
                  <a:pt x="236" y="156"/>
                </a:lnTo>
                <a:lnTo>
                  <a:pt x="291" y="195"/>
                </a:lnTo>
                <a:lnTo>
                  <a:pt x="275" y="219"/>
                </a:lnTo>
                <a:lnTo>
                  <a:pt x="275" y="226"/>
                </a:lnTo>
                <a:lnTo>
                  <a:pt x="110" y="273"/>
                </a:lnTo>
                <a:lnTo>
                  <a:pt x="0" y="203"/>
                </a:lnTo>
                <a:lnTo>
                  <a:pt x="0" y="156"/>
                </a:lnTo>
                <a:lnTo>
                  <a:pt x="133" y="0"/>
                </a:lnTo>
                <a:lnTo>
                  <a:pt x="149" y="32"/>
                </a:lnTo>
                <a:lnTo>
                  <a:pt x="173" y="62"/>
                </a:lnTo>
                <a:lnTo>
                  <a:pt x="197" y="78"/>
                </a:lnTo>
                <a:lnTo>
                  <a:pt x="228" y="11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20"/>
          <p:cNvSpPr>
            <a:spLocks noChangeAspect="1"/>
          </p:cNvSpPr>
          <p:nvPr/>
        </p:nvSpPr>
        <p:spPr bwMode="auto">
          <a:xfrm>
            <a:off x="1263462" y="2682119"/>
            <a:ext cx="462257" cy="563166"/>
          </a:xfrm>
          <a:custGeom>
            <a:avLst/>
            <a:gdLst>
              <a:gd name="T0" fmla="*/ 155112 w 260"/>
              <a:gd name="T1" fmla="*/ 0 h 290"/>
              <a:gd name="T2" fmla="*/ 165710 w 260"/>
              <a:gd name="T3" fmla="*/ 74976 h 290"/>
              <a:gd name="T4" fmla="*/ 183052 w 260"/>
              <a:gd name="T5" fmla="*/ 93464 h 290"/>
              <a:gd name="T6" fmla="*/ 149332 w 260"/>
              <a:gd name="T7" fmla="*/ 119140 h 290"/>
              <a:gd name="T8" fmla="*/ 149332 w 260"/>
              <a:gd name="T9" fmla="*/ 137628 h 290"/>
              <a:gd name="T10" fmla="*/ 144515 w 260"/>
              <a:gd name="T11" fmla="*/ 143790 h 290"/>
              <a:gd name="T12" fmla="*/ 144515 w 260"/>
              <a:gd name="T13" fmla="*/ 232118 h 290"/>
              <a:gd name="T14" fmla="*/ 105977 w 260"/>
              <a:gd name="T15" fmla="*/ 219793 h 290"/>
              <a:gd name="T16" fmla="*/ 105977 w 260"/>
              <a:gd name="T17" fmla="*/ 212604 h 290"/>
              <a:gd name="T18" fmla="*/ 110795 w 260"/>
              <a:gd name="T19" fmla="*/ 219793 h 290"/>
              <a:gd name="T20" fmla="*/ 105977 w 260"/>
              <a:gd name="T21" fmla="*/ 206442 h 290"/>
              <a:gd name="T22" fmla="*/ 37574 w 260"/>
              <a:gd name="T23" fmla="*/ 219793 h 290"/>
              <a:gd name="T24" fmla="*/ 17342 w 260"/>
              <a:gd name="T25" fmla="*/ 206442 h 290"/>
              <a:gd name="T26" fmla="*/ 0 w 260"/>
              <a:gd name="T27" fmla="*/ 181792 h 290"/>
              <a:gd name="T28" fmla="*/ 32757 w 260"/>
              <a:gd name="T29" fmla="*/ 181792 h 290"/>
              <a:gd name="T30" fmla="*/ 0 w 260"/>
              <a:gd name="T31" fmla="*/ 163305 h 290"/>
              <a:gd name="T32" fmla="*/ 44318 w 260"/>
              <a:gd name="T33" fmla="*/ 157142 h 290"/>
              <a:gd name="T34" fmla="*/ 32757 w 260"/>
              <a:gd name="T35" fmla="*/ 143790 h 290"/>
              <a:gd name="T36" fmla="*/ 44318 w 260"/>
              <a:gd name="T37" fmla="*/ 137628 h 290"/>
              <a:gd name="T38" fmla="*/ 32757 w 260"/>
              <a:gd name="T39" fmla="*/ 119140 h 290"/>
              <a:gd name="T40" fmla="*/ 54916 w 260"/>
              <a:gd name="T41" fmla="*/ 112978 h 290"/>
              <a:gd name="T42" fmla="*/ 37574 w 260"/>
              <a:gd name="T43" fmla="*/ 106816 h 290"/>
              <a:gd name="T44" fmla="*/ 44318 w 260"/>
              <a:gd name="T45" fmla="*/ 67787 h 290"/>
              <a:gd name="T46" fmla="*/ 60696 w 260"/>
              <a:gd name="T47" fmla="*/ 67787 h 290"/>
              <a:gd name="T48" fmla="*/ 44318 w 260"/>
              <a:gd name="T49" fmla="*/ 43137 h 290"/>
              <a:gd name="T50" fmla="*/ 60696 w 260"/>
              <a:gd name="T51" fmla="*/ 0 h 290"/>
              <a:gd name="T52" fmla="*/ 155112 w 260"/>
              <a:gd name="T53" fmla="*/ 0 h 2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60" h="290">
                <a:moveTo>
                  <a:pt x="220" y="0"/>
                </a:moveTo>
                <a:lnTo>
                  <a:pt x="236" y="94"/>
                </a:lnTo>
                <a:lnTo>
                  <a:pt x="260" y="117"/>
                </a:lnTo>
                <a:lnTo>
                  <a:pt x="212" y="149"/>
                </a:lnTo>
                <a:lnTo>
                  <a:pt x="212" y="172"/>
                </a:lnTo>
                <a:lnTo>
                  <a:pt x="205" y="180"/>
                </a:lnTo>
                <a:lnTo>
                  <a:pt x="205" y="290"/>
                </a:lnTo>
                <a:lnTo>
                  <a:pt x="150" y="274"/>
                </a:lnTo>
                <a:lnTo>
                  <a:pt x="150" y="266"/>
                </a:lnTo>
                <a:lnTo>
                  <a:pt x="157" y="274"/>
                </a:lnTo>
                <a:lnTo>
                  <a:pt x="150" y="258"/>
                </a:lnTo>
                <a:lnTo>
                  <a:pt x="54" y="274"/>
                </a:lnTo>
                <a:lnTo>
                  <a:pt x="24" y="258"/>
                </a:lnTo>
                <a:lnTo>
                  <a:pt x="0" y="227"/>
                </a:lnTo>
                <a:lnTo>
                  <a:pt x="47" y="227"/>
                </a:lnTo>
                <a:lnTo>
                  <a:pt x="0" y="204"/>
                </a:lnTo>
                <a:lnTo>
                  <a:pt x="63" y="196"/>
                </a:lnTo>
                <a:lnTo>
                  <a:pt x="47" y="180"/>
                </a:lnTo>
                <a:lnTo>
                  <a:pt x="63" y="172"/>
                </a:lnTo>
                <a:lnTo>
                  <a:pt x="47" y="149"/>
                </a:lnTo>
                <a:lnTo>
                  <a:pt x="78" y="141"/>
                </a:lnTo>
                <a:lnTo>
                  <a:pt x="54" y="133"/>
                </a:lnTo>
                <a:lnTo>
                  <a:pt x="63" y="85"/>
                </a:lnTo>
                <a:lnTo>
                  <a:pt x="86" y="85"/>
                </a:lnTo>
                <a:lnTo>
                  <a:pt x="63" y="54"/>
                </a:lnTo>
                <a:lnTo>
                  <a:pt x="86" y="0"/>
                </a:lnTo>
                <a:lnTo>
                  <a:pt x="22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21"/>
          <p:cNvSpPr>
            <a:spLocks noChangeAspect="1"/>
          </p:cNvSpPr>
          <p:nvPr/>
        </p:nvSpPr>
        <p:spPr bwMode="auto">
          <a:xfrm>
            <a:off x="1086805" y="5941292"/>
            <a:ext cx="515255" cy="305547"/>
          </a:xfrm>
          <a:custGeom>
            <a:avLst/>
            <a:gdLst>
              <a:gd name="T0" fmla="*/ 48753 w 291"/>
              <a:gd name="T1" fmla="*/ 125744 h 156"/>
              <a:gd name="T2" fmla="*/ 54488 w 291"/>
              <a:gd name="T3" fmla="*/ 101007 h 156"/>
              <a:gd name="T4" fmla="*/ 43973 w 291"/>
              <a:gd name="T5" fmla="*/ 82455 h 156"/>
              <a:gd name="T6" fmla="*/ 43973 w 291"/>
              <a:gd name="T7" fmla="*/ 50504 h 156"/>
              <a:gd name="T8" fmla="*/ 0 w 291"/>
              <a:gd name="T9" fmla="*/ 0 h 156"/>
              <a:gd name="T10" fmla="*/ 86990 w 291"/>
              <a:gd name="T11" fmla="*/ 0 h 156"/>
              <a:gd name="T12" fmla="*/ 86990 w 291"/>
              <a:gd name="T13" fmla="*/ 5153 h 156"/>
              <a:gd name="T14" fmla="*/ 190232 w 291"/>
              <a:gd name="T15" fmla="*/ 5153 h 156"/>
              <a:gd name="T16" fmla="*/ 190232 w 291"/>
              <a:gd name="T17" fmla="*/ 24736 h 156"/>
              <a:gd name="T18" fmla="*/ 201703 w 291"/>
              <a:gd name="T19" fmla="*/ 24736 h 156"/>
              <a:gd name="T20" fmla="*/ 190232 w 291"/>
              <a:gd name="T21" fmla="*/ 50504 h 156"/>
              <a:gd name="T22" fmla="*/ 174937 w 291"/>
              <a:gd name="T23" fmla="*/ 56688 h 156"/>
              <a:gd name="T24" fmla="*/ 152950 w 291"/>
              <a:gd name="T25" fmla="*/ 101007 h 156"/>
              <a:gd name="T26" fmla="*/ 103241 w 291"/>
              <a:gd name="T27" fmla="*/ 106161 h 156"/>
              <a:gd name="T28" fmla="*/ 54488 w 291"/>
              <a:gd name="T29" fmla="*/ 125744 h 156"/>
              <a:gd name="T30" fmla="*/ 48753 w 291"/>
              <a:gd name="T31" fmla="*/ 125744 h 1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91" h="156">
                <a:moveTo>
                  <a:pt x="71" y="156"/>
                </a:moveTo>
                <a:lnTo>
                  <a:pt x="78" y="125"/>
                </a:lnTo>
                <a:lnTo>
                  <a:pt x="63" y="102"/>
                </a:lnTo>
                <a:lnTo>
                  <a:pt x="63" y="63"/>
                </a:lnTo>
                <a:lnTo>
                  <a:pt x="0" y="0"/>
                </a:lnTo>
                <a:lnTo>
                  <a:pt x="126" y="0"/>
                </a:lnTo>
                <a:lnTo>
                  <a:pt x="126" y="7"/>
                </a:lnTo>
                <a:lnTo>
                  <a:pt x="275" y="7"/>
                </a:lnTo>
                <a:lnTo>
                  <a:pt x="275" y="31"/>
                </a:lnTo>
                <a:lnTo>
                  <a:pt x="291" y="31"/>
                </a:lnTo>
                <a:lnTo>
                  <a:pt x="275" y="63"/>
                </a:lnTo>
                <a:lnTo>
                  <a:pt x="252" y="70"/>
                </a:lnTo>
                <a:lnTo>
                  <a:pt x="220" y="125"/>
                </a:lnTo>
                <a:lnTo>
                  <a:pt x="149" y="132"/>
                </a:lnTo>
                <a:lnTo>
                  <a:pt x="78" y="156"/>
                </a:lnTo>
                <a:lnTo>
                  <a:pt x="71" y="15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22"/>
          <p:cNvSpPr>
            <a:spLocks noChangeAspect="1"/>
          </p:cNvSpPr>
          <p:nvPr/>
        </p:nvSpPr>
        <p:spPr bwMode="auto">
          <a:xfrm>
            <a:off x="2399964" y="4377608"/>
            <a:ext cx="450480" cy="518233"/>
          </a:xfrm>
          <a:custGeom>
            <a:avLst/>
            <a:gdLst>
              <a:gd name="T0" fmla="*/ 61608 w 252"/>
              <a:gd name="T1" fmla="*/ 169405 h 267"/>
              <a:gd name="T2" fmla="*/ 45243 w 252"/>
              <a:gd name="T3" fmla="*/ 143738 h 267"/>
              <a:gd name="T4" fmla="*/ 0 w 252"/>
              <a:gd name="T5" fmla="*/ 143738 h 267"/>
              <a:gd name="T6" fmla="*/ 0 w 252"/>
              <a:gd name="T7" fmla="*/ 126284 h 267"/>
              <a:gd name="T8" fmla="*/ 50056 w 252"/>
              <a:gd name="T9" fmla="*/ 50308 h 267"/>
              <a:gd name="T10" fmla="*/ 61608 w 252"/>
              <a:gd name="T11" fmla="*/ 0 h 267"/>
              <a:gd name="T12" fmla="*/ 144393 w 252"/>
              <a:gd name="T13" fmla="*/ 63655 h 267"/>
              <a:gd name="T14" fmla="*/ 150169 w 252"/>
              <a:gd name="T15" fmla="*/ 63655 h 267"/>
              <a:gd name="T16" fmla="*/ 177123 w 252"/>
              <a:gd name="T17" fmla="*/ 88296 h 267"/>
              <a:gd name="T18" fmla="*/ 177123 w 252"/>
              <a:gd name="T19" fmla="*/ 126284 h 267"/>
              <a:gd name="T20" fmla="*/ 177123 w 252"/>
              <a:gd name="T21" fmla="*/ 143738 h 267"/>
              <a:gd name="T22" fmla="*/ 165571 w 252"/>
              <a:gd name="T23" fmla="*/ 138604 h 267"/>
              <a:gd name="T24" fmla="*/ 104926 w 252"/>
              <a:gd name="T25" fmla="*/ 181725 h 267"/>
              <a:gd name="T26" fmla="*/ 104926 w 252"/>
              <a:gd name="T27" fmla="*/ 188912 h 267"/>
              <a:gd name="T28" fmla="*/ 100113 w 252"/>
              <a:gd name="T29" fmla="*/ 188912 h 267"/>
              <a:gd name="T30" fmla="*/ 104926 w 252"/>
              <a:gd name="T31" fmla="*/ 195072 h 267"/>
              <a:gd name="T32" fmla="*/ 88561 w 252"/>
              <a:gd name="T33" fmla="*/ 213553 h 267"/>
              <a:gd name="T34" fmla="*/ 61608 w 252"/>
              <a:gd name="T35" fmla="*/ 169405 h 26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2" h="267">
                <a:moveTo>
                  <a:pt x="87" y="212"/>
                </a:moveTo>
                <a:lnTo>
                  <a:pt x="64" y="180"/>
                </a:lnTo>
                <a:lnTo>
                  <a:pt x="0" y="180"/>
                </a:lnTo>
                <a:lnTo>
                  <a:pt x="0" y="158"/>
                </a:lnTo>
                <a:lnTo>
                  <a:pt x="71" y="63"/>
                </a:lnTo>
                <a:lnTo>
                  <a:pt x="87" y="0"/>
                </a:lnTo>
                <a:lnTo>
                  <a:pt x="205" y="79"/>
                </a:lnTo>
                <a:lnTo>
                  <a:pt x="213" y="79"/>
                </a:lnTo>
                <a:lnTo>
                  <a:pt x="252" y="110"/>
                </a:lnTo>
                <a:lnTo>
                  <a:pt x="252" y="158"/>
                </a:lnTo>
                <a:lnTo>
                  <a:pt x="252" y="180"/>
                </a:lnTo>
                <a:lnTo>
                  <a:pt x="236" y="173"/>
                </a:lnTo>
                <a:lnTo>
                  <a:pt x="149" y="227"/>
                </a:lnTo>
                <a:lnTo>
                  <a:pt x="149" y="236"/>
                </a:lnTo>
                <a:lnTo>
                  <a:pt x="142" y="236"/>
                </a:lnTo>
                <a:lnTo>
                  <a:pt x="149" y="244"/>
                </a:lnTo>
                <a:lnTo>
                  <a:pt x="126" y="267"/>
                </a:lnTo>
                <a:lnTo>
                  <a:pt x="87" y="21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123"/>
          <p:cNvSpPr>
            <a:spLocks noChangeAspect="1"/>
          </p:cNvSpPr>
          <p:nvPr/>
        </p:nvSpPr>
        <p:spPr bwMode="auto">
          <a:xfrm>
            <a:off x="2894607" y="4075057"/>
            <a:ext cx="474034" cy="365459"/>
          </a:xfrm>
          <a:custGeom>
            <a:avLst/>
            <a:gdLst>
              <a:gd name="T0" fmla="*/ 60576 w 266"/>
              <a:gd name="T1" fmla="*/ 0 h 189"/>
              <a:gd name="T2" fmla="*/ 75960 w 266"/>
              <a:gd name="T3" fmla="*/ 18451 h 189"/>
              <a:gd name="T4" fmla="*/ 109614 w 266"/>
              <a:gd name="T5" fmla="*/ 24601 h 189"/>
              <a:gd name="T6" fmla="*/ 164420 w 266"/>
              <a:gd name="T7" fmla="*/ 68679 h 189"/>
              <a:gd name="T8" fmla="*/ 186535 w 266"/>
              <a:gd name="T9" fmla="*/ 68679 h 189"/>
              <a:gd name="T10" fmla="*/ 169228 w 266"/>
              <a:gd name="T11" fmla="*/ 88155 h 189"/>
              <a:gd name="T12" fmla="*/ 174997 w 266"/>
              <a:gd name="T13" fmla="*/ 88155 h 189"/>
              <a:gd name="T14" fmla="*/ 174997 w 266"/>
              <a:gd name="T15" fmla="*/ 118906 h 189"/>
              <a:gd name="T16" fmla="*/ 174997 w 266"/>
              <a:gd name="T17" fmla="*/ 138382 h 189"/>
              <a:gd name="T18" fmla="*/ 121152 w 266"/>
              <a:gd name="T19" fmla="*/ 150683 h 189"/>
              <a:gd name="T20" fmla="*/ 104806 w 266"/>
              <a:gd name="T21" fmla="*/ 138382 h 189"/>
              <a:gd name="T22" fmla="*/ 87499 w 266"/>
              <a:gd name="T23" fmla="*/ 112756 h 189"/>
              <a:gd name="T24" fmla="*/ 75960 w 266"/>
              <a:gd name="T25" fmla="*/ 88155 h 189"/>
              <a:gd name="T26" fmla="*/ 38461 w 266"/>
              <a:gd name="T27" fmla="*/ 68679 h 189"/>
              <a:gd name="T28" fmla="*/ 26923 w 266"/>
              <a:gd name="T29" fmla="*/ 56378 h 189"/>
              <a:gd name="T30" fmla="*/ 26923 w 266"/>
              <a:gd name="T31" fmla="*/ 49203 h 189"/>
              <a:gd name="T32" fmla="*/ 16346 w 266"/>
              <a:gd name="T33" fmla="*/ 49203 h 189"/>
              <a:gd name="T34" fmla="*/ 0 w 266"/>
              <a:gd name="T35" fmla="*/ 30752 h 189"/>
              <a:gd name="T36" fmla="*/ 60576 w 266"/>
              <a:gd name="T37" fmla="*/ 0 h 18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66" h="189">
                <a:moveTo>
                  <a:pt x="86" y="0"/>
                </a:moveTo>
                <a:lnTo>
                  <a:pt x="109" y="23"/>
                </a:lnTo>
                <a:lnTo>
                  <a:pt x="156" y="31"/>
                </a:lnTo>
                <a:lnTo>
                  <a:pt x="235" y="86"/>
                </a:lnTo>
                <a:lnTo>
                  <a:pt x="266" y="86"/>
                </a:lnTo>
                <a:lnTo>
                  <a:pt x="242" y="110"/>
                </a:lnTo>
                <a:lnTo>
                  <a:pt x="250" y="110"/>
                </a:lnTo>
                <a:lnTo>
                  <a:pt x="250" y="149"/>
                </a:lnTo>
                <a:lnTo>
                  <a:pt x="250" y="173"/>
                </a:lnTo>
                <a:lnTo>
                  <a:pt x="173" y="189"/>
                </a:lnTo>
                <a:lnTo>
                  <a:pt x="149" y="173"/>
                </a:lnTo>
                <a:lnTo>
                  <a:pt x="125" y="142"/>
                </a:lnTo>
                <a:lnTo>
                  <a:pt x="109" y="110"/>
                </a:lnTo>
                <a:lnTo>
                  <a:pt x="55" y="86"/>
                </a:lnTo>
                <a:lnTo>
                  <a:pt x="39" y="71"/>
                </a:lnTo>
                <a:lnTo>
                  <a:pt x="39" y="62"/>
                </a:lnTo>
                <a:lnTo>
                  <a:pt x="23" y="62"/>
                </a:lnTo>
                <a:lnTo>
                  <a:pt x="0" y="39"/>
                </a:lnTo>
                <a:lnTo>
                  <a:pt x="86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124"/>
          <p:cNvSpPr>
            <a:spLocks noChangeAspect="1"/>
          </p:cNvSpPr>
          <p:nvPr/>
        </p:nvSpPr>
        <p:spPr bwMode="auto">
          <a:xfrm>
            <a:off x="3327421" y="3973208"/>
            <a:ext cx="656579" cy="467308"/>
          </a:xfrm>
          <a:custGeom>
            <a:avLst/>
            <a:gdLst>
              <a:gd name="T0" fmla="*/ 26811 w 369"/>
              <a:gd name="T1" fmla="*/ 74741 h 242"/>
              <a:gd name="T2" fmla="*/ 16278 w 369"/>
              <a:gd name="T3" fmla="*/ 49144 h 242"/>
              <a:gd name="T4" fmla="*/ 22023 w 369"/>
              <a:gd name="T5" fmla="*/ 25596 h 242"/>
              <a:gd name="T6" fmla="*/ 54579 w 369"/>
              <a:gd name="T7" fmla="*/ 25596 h 242"/>
              <a:gd name="T8" fmla="*/ 88092 w 369"/>
              <a:gd name="T9" fmla="*/ 0 h 242"/>
              <a:gd name="T10" fmla="*/ 125435 w 369"/>
              <a:gd name="T11" fmla="*/ 18429 h 242"/>
              <a:gd name="T12" fmla="*/ 163736 w 369"/>
              <a:gd name="T13" fmla="*/ 0 h 242"/>
              <a:gd name="T14" fmla="*/ 185759 w 369"/>
              <a:gd name="T15" fmla="*/ 12286 h 242"/>
              <a:gd name="T16" fmla="*/ 175226 w 369"/>
              <a:gd name="T17" fmla="*/ 18429 h 242"/>
              <a:gd name="T18" fmla="*/ 185759 w 369"/>
              <a:gd name="T19" fmla="*/ 25596 h 242"/>
              <a:gd name="T20" fmla="*/ 256615 w 369"/>
              <a:gd name="T21" fmla="*/ 44025 h 242"/>
              <a:gd name="T22" fmla="*/ 251828 w 369"/>
              <a:gd name="T23" fmla="*/ 62454 h 242"/>
              <a:gd name="T24" fmla="*/ 212570 w 369"/>
              <a:gd name="T25" fmla="*/ 74741 h 242"/>
              <a:gd name="T26" fmla="*/ 163736 w 369"/>
              <a:gd name="T27" fmla="*/ 137195 h 242"/>
              <a:gd name="T28" fmla="*/ 153203 w 369"/>
              <a:gd name="T29" fmla="*/ 142314 h 242"/>
              <a:gd name="T30" fmla="*/ 175226 w 369"/>
              <a:gd name="T31" fmla="*/ 180196 h 242"/>
              <a:gd name="T32" fmla="*/ 153203 w 369"/>
              <a:gd name="T33" fmla="*/ 192482 h 242"/>
              <a:gd name="T34" fmla="*/ 125435 w 369"/>
              <a:gd name="T35" fmla="*/ 186339 h 242"/>
              <a:gd name="T36" fmla="*/ 98625 w 369"/>
              <a:gd name="T37" fmla="*/ 192482 h 242"/>
              <a:gd name="T38" fmla="*/ 5745 w 369"/>
              <a:gd name="T39" fmla="*/ 161767 h 242"/>
              <a:gd name="T40" fmla="*/ 5745 w 369"/>
              <a:gd name="T41" fmla="*/ 130028 h 242"/>
              <a:gd name="T42" fmla="*/ 0 w 369"/>
              <a:gd name="T43" fmla="*/ 130028 h 242"/>
              <a:gd name="T44" fmla="*/ 16278 w 369"/>
              <a:gd name="T45" fmla="*/ 111599 h 242"/>
              <a:gd name="T46" fmla="*/ 26811 w 369"/>
              <a:gd name="T47" fmla="*/ 74741 h 24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69" h="242">
                <a:moveTo>
                  <a:pt x="39" y="94"/>
                </a:moveTo>
                <a:lnTo>
                  <a:pt x="24" y="62"/>
                </a:lnTo>
                <a:lnTo>
                  <a:pt x="32" y="32"/>
                </a:lnTo>
                <a:lnTo>
                  <a:pt x="79" y="32"/>
                </a:lnTo>
                <a:lnTo>
                  <a:pt x="126" y="0"/>
                </a:lnTo>
                <a:lnTo>
                  <a:pt x="181" y="23"/>
                </a:lnTo>
                <a:lnTo>
                  <a:pt x="236" y="0"/>
                </a:lnTo>
                <a:lnTo>
                  <a:pt x="267" y="15"/>
                </a:lnTo>
                <a:lnTo>
                  <a:pt x="252" y="23"/>
                </a:lnTo>
                <a:lnTo>
                  <a:pt x="267" y="32"/>
                </a:lnTo>
                <a:lnTo>
                  <a:pt x="369" y="55"/>
                </a:lnTo>
                <a:lnTo>
                  <a:pt x="362" y="78"/>
                </a:lnTo>
                <a:lnTo>
                  <a:pt x="306" y="94"/>
                </a:lnTo>
                <a:lnTo>
                  <a:pt x="236" y="172"/>
                </a:lnTo>
                <a:lnTo>
                  <a:pt x="220" y="179"/>
                </a:lnTo>
                <a:lnTo>
                  <a:pt x="252" y="226"/>
                </a:lnTo>
                <a:lnTo>
                  <a:pt x="220" y="242"/>
                </a:lnTo>
                <a:lnTo>
                  <a:pt x="181" y="234"/>
                </a:lnTo>
                <a:lnTo>
                  <a:pt x="142" y="242"/>
                </a:lnTo>
                <a:lnTo>
                  <a:pt x="8" y="203"/>
                </a:lnTo>
                <a:lnTo>
                  <a:pt x="8" y="164"/>
                </a:lnTo>
                <a:lnTo>
                  <a:pt x="0" y="164"/>
                </a:lnTo>
                <a:lnTo>
                  <a:pt x="24" y="140"/>
                </a:lnTo>
                <a:lnTo>
                  <a:pt x="39" y="9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125"/>
          <p:cNvSpPr>
            <a:spLocks noChangeAspect="1"/>
          </p:cNvSpPr>
          <p:nvPr/>
        </p:nvSpPr>
        <p:spPr bwMode="auto">
          <a:xfrm>
            <a:off x="1107416" y="3907305"/>
            <a:ext cx="423980" cy="410391"/>
          </a:xfrm>
          <a:custGeom>
            <a:avLst/>
            <a:gdLst>
              <a:gd name="T0" fmla="*/ 165789 w 238"/>
              <a:gd name="T1" fmla="*/ 12309 h 212"/>
              <a:gd name="T2" fmla="*/ 165789 w 238"/>
              <a:gd name="T3" fmla="*/ 88214 h 212"/>
              <a:gd name="T4" fmla="*/ 165789 w 238"/>
              <a:gd name="T5" fmla="*/ 164119 h 212"/>
              <a:gd name="T6" fmla="*/ 149497 w 238"/>
              <a:gd name="T7" fmla="*/ 169248 h 212"/>
              <a:gd name="T8" fmla="*/ 77624 w 238"/>
              <a:gd name="T9" fmla="*/ 169248 h 212"/>
              <a:gd name="T10" fmla="*/ 16291 w 238"/>
              <a:gd name="T11" fmla="*/ 156939 h 212"/>
              <a:gd name="T12" fmla="*/ 16291 w 238"/>
              <a:gd name="T13" fmla="*/ 100523 h 212"/>
              <a:gd name="T14" fmla="*/ 0 w 238"/>
              <a:gd name="T15" fmla="*/ 100523 h 212"/>
              <a:gd name="T16" fmla="*/ 0 w 238"/>
              <a:gd name="T17" fmla="*/ 74879 h 212"/>
              <a:gd name="T18" fmla="*/ 44082 w 238"/>
              <a:gd name="T19" fmla="*/ 74879 h 212"/>
              <a:gd name="T20" fmla="*/ 71874 w 238"/>
              <a:gd name="T21" fmla="*/ 0 h 212"/>
              <a:gd name="T22" fmla="*/ 165789 w 238"/>
              <a:gd name="T23" fmla="*/ 12309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38" h="212">
                <a:moveTo>
                  <a:pt x="238" y="16"/>
                </a:moveTo>
                <a:lnTo>
                  <a:pt x="238" y="110"/>
                </a:lnTo>
                <a:lnTo>
                  <a:pt x="238" y="205"/>
                </a:lnTo>
                <a:lnTo>
                  <a:pt x="214" y="212"/>
                </a:lnTo>
                <a:lnTo>
                  <a:pt x="111" y="212"/>
                </a:lnTo>
                <a:lnTo>
                  <a:pt x="24" y="197"/>
                </a:lnTo>
                <a:lnTo>
                  <a:pt x="24" y="126"/>
                </a:lnTo>
                <a:lnTo>
                  <a:pt x="0" y="126"/>
                </a:lnTo>
                <a:lnTo>
                  <a:pt x="0" y="94"/>
                </a:lnTo>
                <a:lnTo>
                  <a:pt x="63" y="94"/>
                </a:lnTo>
                <a:lnTo>
                  <a:pt x="103" y="0"/>
                </a:lnTo>
                <a:lnTo>
                  <a:pt x="238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126"/>
          <p:cNvSpPr>
            <a:spLocks noChangeAspect="1"/>
          </p:cNvSpPr>
          <p:nvPr/>
        </p:nvSpPr>
        <p:spPr bwMode="auto">
          <a:xfrm>
            <a:off x="2444130" y="5824466"/>
            <a:ext cx="373926" cy="347485"/>
          </a:xfrm>
          <a:custGeom>
            <a:avLst/>
            <a:gdLst>
              <a:gd name="T0" fmla="*/ 26895 w 210"/>
              <a:gd name="T1" fmla="*/ 75247 h 179"/>
              <a:gd name="T2" fmla="*/ 32658 w 210"/>
              <a:gd name="T3" fmla="*/ 55662 h 179"/>
              <a:gd name="T4" fmla="*/ 114303 w 210"/>
              <a:gd name="T5" fmla="*/ 0 h 179"/>
              <a:gd name="T6" fmla="*/ 146962 w 210"/>
              <a:gd name="T7" fmla="*/ 0 h 179"/>
              <a:gd name="T8" fmla="*/ 146962 w 210"/>
              <a:gd name="T9" fmla="*/ 23708 h 179"/>
              <a:gd name="T10" fmla="*/ 135435 w 210"/>
              <a:gd name="T11" fmla="*/ 23708 h 179"/>
              <a:gd name="T12" fmla="*/ 146962 w 210"/>
              <a:gd name="T13" fmla="*/ 38139 h 179"/>
              <a:gd name="T14" fmla="*/ 135435 w 210"/>
              <a:gd name="T15" fmla="*/ 86585 h 179"/>
              <a:gd name="T16" fmla="*/ 130633 w 210"/>
              <a:gd name="T17" fmla="*/ 86585 h 179"/>
              <a:gd name="T18" fmla="*/ 130633 w 210"/>
              <a:gd name="T19" fmla="*/ 106170 h 179"/>
              <a:gd name="T20" fmla="*/ 109501 w 210"/>
              <a:gd name="T21" fmla="*/ 101016 h 179"/>
              <a:gd name="T22" fmla="*/ 102777 w 210"/>
              <a:gd name="T23" fmla="*/ 144309 h 179"/>
              <a:gd name="T24" fmla="*/ 86448 w 210"/>
              <a:gd name="T25" fmla="*/ 144309 h 179"/>
              <a:gd name="T26" fmla="*/ 81645 w 210"/>
              <a:gd name="T27" fmla="*/ 124724 h 179"/>
              <a:gd name="T28" fmla="*/ 48987 w 210"/>
              <a:gd name="T29" fmla="*/ 106170 h 179"/>
              <a:gd name="T30" fmla="*/ 32658 w 210"/>
              <a:gd name="T31" fmla="*/ 119570 h 179"/>
              <a:gd name="T32" fmla="*/ 43224 w 210"/>
              <a:gd name="T33" fmla="*/ 101016 h 179"/>
              <a:gd name="T34" fmla="*/ 0 w 210"/>
              <a:gd name="T35" fmla="*/ 106170 h 179"/>
              <a:gd name="T36" fmla="*/ 0 w 210"/>
              <a:gd name="T37" fmla="*/ 86585 h 179"/>
              <a:gd name="T38" fmla="*/ 26895 w 210"/>
              <a:gd name="T39" fmla="*/ 75247 h 1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10" h="179">
                <a:moveTo>
                  <a:pt x="39" y="93"/>
                </a:moveTo>
                <a:lnTo>
                  <a:pt x="47" y="69"/>
                </a:lnTo>
                <a:lnTo>
                  <a:pt x="163" y="0"/>
                </a:lnTo>
                <a:lnTo>
                  <a:pt x="210" y="0"/>
                </a:lnTo>
                <a:lnTo>
                  <a:pt x="210" y="30"/>
                </a:lnTo>
                <a:lnTo>
                  <a:pt x="194" y="30"/>
                </a:lnTo>
                <a:lnTo>
                  <a:pt x="210" y="47"/>
                </a:lnTo>
                <a:lnTo>
                  <a:pt x="194" y="108"/>
                </a:lnTo>
                <a:lnTo>
                  <a:pt x="187" y="108"/>
                </a:lnTo>
                <a:lnTo>
                  <a:pt x="187" y="132"/>
                </a:lnTo>
                <a:lnTo>
                  <a:pt x="156" y="125"/>
                </a:lnTo>
                <a:lnTo>
                  <a:pt x="147" y="179"/>
                </a:lnTo>
                <a:lnTo>
                  <a:pt x="124" y="179"/>
                </a:lnTo>
                <a:lnTo>
                  <a:pt x="117" y="155"/>
                </a:lnTo>
                <a:lnTo>
                  <a:pt x="70" y="132"/>
                </a:lnTo>
                <a:lnTo>
                  <a:pt x="47" y="148"/>
                </a:lnTo>
                <a:lnTo>
                  <a:pt x="62" y="125"/>
                </a:lnTo>
                <a:lnTo>
                  <a:pt x="0" y="132"/>
                </a:lnTo>
                <a:lnTo>
                  <a:pt x="0" y="108"/>
                </a:lnTo>
                <a:lnTo>
                  <a:pt x="39" y="9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127"/>
          <p:cNvSpPr>
            <a:spLocks noChangeAspect="1"/>
          </p:cNvSpPr>
          <p:nvPr/>
        </p:nvSpPr>
        <p:spPr bwMode="auto">
          <a:xfrm>
            <a:off x="1634445" y="3260264"/>
            <a:ext cx="500531" cy="242640"/>
          </a:xfrm>
          <a:custGeom>
            <a:avLst/>
            <a:gdLst>
              <a:gd name="T0" fmla="*/ 38200 w 283"/>
              <a:gd name="T1" fmla="*/ 101259 h 125"/>
              <a:gd name="T2" fmla="*/ 38200 w 283"/>
              <a:gd name="T3" fmla="*/ 87827 h 125"/>
              <a:gd name="T4" fmla="*/ 0 w 283"/>
              <a:gd name="T5" fmla="*/ 87827 h 125"/>
              <a:gd name="T6" fmla="*/ 0 w 283"/>
              <a:gd name="T7" fmla="*/ 69228 h 125"/>
              <a:gd name="T8" fmla="*/ 4775 w 283"/>
              <a:gd name="T9" fmla="*/ 69228 h 125"/>
              <a:gd name="T10" fmla="*/ 0 w 283"/>
              <a:gd name="T11" fmla="*/ 18599 h 125"/>
              <a:gd name="T12" fmla="*/ 64940 w 283"/>
              <a:gd name="T13" fmla="*/ 18599 h 125"/>
              <a:gd name="T14" fmla="*/ 64940 w 283"/>
              <a:gd name="T15" fmla="*/ 0 h 125"/>
              <a:gd name="T16" fmla="*/ 70671 w 283"/>
              <a:gd name="T17" fmla="*/ 5166 h 125"/>
              <a:gd name="T18" fmla="*/ 86906 w 283"/>
              <a:gd name="T19" fmla="*/ 5166 h 125"/>
              <a:gd name="T20" fmla="*/ 81176 w 283"/>
              <a:gd name="T21" fmla="*/ 0 h 125"/>
              <a:gd name="T22" fmla="*/ 86906 w 283"/>
              <a:gd name="T23" fmla="*/ 0 h 125"/>
              <a:gd name="T24" fmla="*/ 91681 w 283"/>
              <a:gd name="T25" fmla="*/ 18599 h 125"/>
              <a:gd name="T26" fmla="*/ 135611 w 283"/>
              <a:gd name="T27" fmla="*/ 18599 h 125"/>
              <a:gd name="T28" fmla="*/ 135611 w 283"/>
              <a:gd name="T29" fmla="*/ 0 h 125"/>
              <a:gd name="T30" fmla="*/ 151846 w 283"/>
              <a:gd name="T31" fmla="*/ 0 h 125"/>
              <a:gd name="T32" fmla="*/ 169036 w 283"/>
              <a:gd name="T33" fmla="*/ 63029 h 125"/>
              <a:gd name="T34" fmla="*/ 195776 w 283"/>
              <a:gd name="T35" fmla="*/ 63029 h 125"/>
              <a:gd name="T36" fmla="*/ 195776 w 283"/>
              <a:gd name="T37" fmla="*/ 101259 h 125"/>
              <a:gd name="T38" fmla="*/ 38200 w 283"/>
              <a:gd name="T39" fmla="*/ 101259 h 12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83" h="125">
                <a:moveTo>
                  <a:pt x="55" y="125"/>
                </a:moveTo>
                <a:lnTo>
                  <a:pt x="55" y="109"/>
                </a:lnTo>
                <a:lnTo>
                  <a:pt x="0" y="109"/>
                </a:lnTo>
                <a:lnTo>
                  <a:pt x="0" y="85"/>
                </a:lnTo>
                <a:lnTo>
                  <a:pt x="7" y="85"/>
                </a:lnTo>
                <a:lnTo>
                  <a:pt x="0" y="23"/>
                </a:lnTo>
                <a:lnTo>
                  <a:pt x="94" y="23"/>
                </a:lnTo>
                <a:lnTo>
                  <a:pt x="94" y="0"/>
                </a:lnTo>
                <a:lnTo>
                  <a:pt x="102" y="7"/>
                </a:lnTo>
                <a:lnTo>
                  <a:pt x="126" y="7"/>
                </a:lnTo>
                <a:lnTo>
                  <a:pt x="118" y="0"/>
                </a:lnTo>
                <a:lnTo>
                  <a:pt x="126" y="0"/>
                </a:lnTo>
                <a:lnTo>
                  <a:pt x="133" y="23"/>
                </a:lnTo>
                <a:lnTo>
                  <a:pt x="196" y="23"/>
                </a:lnTo>
                <a:lnTo>
                  <a:pt x="196" y="0"/>
                </a:lnTo>
                <a:lnTo>
                  <a:pt x="220" y="0"/>
                </a:lnTo>
                <a:lnTo>
                  <a:pt x="244" y="78"/>
                </a:lnTo>
                <a:lnTo>
                  <a:pt x="283" y="78"/>
                </a:lnTo>
                <a:lnTo>
                  <a:pt x="283" y="125"/>
                </a:lnTo>
                <a:lnTo>
                  <a:pt x="55" y="12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128"/>
          <p:cNvSpPr>
            <a:spLocks noChangeAspect="1"/>
          </p:cNvSpPr>
          <p:nvPr/>
        </p:nvSpPr>
        <p:spPr bwMode="auto">
          <a:xfrm>
            <a:off x="4449201" y="7385154"/>
            <a:ext cx="518198" cy="449335"/>
          </a:xfrm>
          <a:custGeom>
            <a:avLst/>
            <a:gdLst>
              <a:gd name="T0" fmla="*/ 114861 w 292"/>
              <a:gd name="T1" fmla="*/ 36699 h 234"/>
              <a:gd name="T2" fmla="*/ 136876 w 292"/>
              <a:gd name="T3" fmla="*/ 36699 h 234"/>
              <a:gd name="T4" fmla="*/ 158892 w 292"/>
              <a:gd name="T5" fmla="*/ 36699 h 234"/>
              <a:gd name="T6" fmla="*/ 175164 w 292"/>
              <a:gd name="T7" fmla="*/ 55049 h 234"/>
              <a:gd name="T8" fmla="*/ 175164 w 292"/>
              <a:gd name="T9" fmla="*/ 79515 h 234"/>
              <a:gd name="T10" fmla="*/ 180907 w 292"/>
              <a:gd name="T11" fmla="*/ 92767 h 234"/>
              <a:gd name="T12" fmla="*/ 191436 w 292"/>
              <a:gd name="T13" fmla="*/ 116214 h 234"/>
              <a:gd name="T14" fmla="*/ 202922 w 292"/>
              <a:gd name="T15" fmla="*/ 135583 h 234"/>
              <a:gd name="T16" fmla="*/ 197179 w 292"/>
              <a:gd name="T17" fmla="*/ 153932 h 234"/>
              <a:gd name="T18" fmla="*/ 148363 w 292"/>
              <a:gd name="T19" fmla="*/ 153932 h 234"/>
              <a:gd name="T20" fmla="*/ 114861 w 292"/>
              <a:gd name="T21" fmla="*/ 184515 h 234"/>
              <a:gd name="T22" fmla="*/ 66045 w 292"/>
              <a:gd name="T23" fmla="*/ 179418 h 234"/>
              <a:gd name="T24" fmla="*/ 49773 w 292"/>
              <a:gd name="T25" fmla="*/ 179418 h 234"/>
              <a:gd name="T26" fmla="*/ 11486 w 292"/>
              <a:gd name="T27" fmla="*/ 135583 h 234"/>
              <a:gd name="T28" fmla="*/ 11486 w 292"/>
              <a:gd name="T29" fmla="*/ 105000 h 234"/>
              <a:gd name="T30" fmla="*/ 0 w 292"/>
              <a:gd name="T31" fmla="*/ 92767 h 234"/>
              <a:gd name="T32" fmla="*/ 5743 w 292"/>
              <a:gd name="T33" fmla="*/ 79515 h 234"/>
              <a:gd name="T34" fmla="*/ 0 w 292"/>
              <a:gd name="T35" fmla="*/ 79515 h 234"/>
              <a:gd name="T36" fmla="*/ 0 w 292"/>
              <a:gd name="T37" fmla="*/ 67282 h 234"/>
              <a:gd name="T38" fmla="*/ 33501 w 292"/>
              <a:gd name="T39" fmla="*/ 67282 h 234"/>
              <a:gd name="T40" fmla="*/ 44030 w 292"/>
              <a:gd name="T41" fmla="*/ 55049 h 234"/>
              <a:gd name="T42" fmla="*/ 54559 w 292"/>
              <a:gd name="T43" fmla="*/ 42816 h 234"/>
              <a:gd name="T44" fmla="*/ 54559 w 292"/>
              <a:gd name="T45" fmla="*/ 24466 h 234"/>
              <a:gd name="T46" fmla="*/ 71788 w 292"/>
              <a:gd name="T47" fmla="*/ 24466 h 234"/>
              <a:gd name="T48" fmla="*/ 92846 w 292"/>
              <a:gd name="T49" fmla="*/ 0 h 234"/>
              <a:gd name="T50" fmla="*/ 114861 w 292"/>
              <a:gd name="T51" fmla="*/ 36699 h 2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92" h="234">
                <a:moveTo>
                  <a:pt x="165" y="46"/>
                </a:moveTo>
                <a:lnTo>
                  <a:pt x="197" y="46"/>
                </a:lnTo>
                <a:lnTo>
                  <a:pt x="229" y="46"/>
                </a:lnTo>
                <a:lnTo>
                  <a:pt x="252" y="70"/>
                </a:lnTo>
                <a:lnTo>
                  <a:pt x="252" y="101"/>
                </a:lnTo>
                <a:lnTo>
                  <a:pt x="260" y="117"/>
                </a:lnTo>
                <a:lnTo>
                  <a:pt x="276" y="148"/>
                </a:lnTo>
                <a:lnTo>
                  <a:pt x="292" y="172"/>
                </a:lnTo>
                <a:lnTo>
                  <a:pt x="284" y="195"/>
                </a:lnTo>
                <a:lnTo>
                  <a:pt x="213" y="195"/>
                </a:lnTo>
                <a:lnTo>
                  <a:pt x="165" y="234"/>
                </a:lnTo>
                <a:lnTo>
                  <a:pt x="95" y="227"/>
                </a:lnTo>
                <a:lnTo>
                  <a:pt x="71" y="227"/>
                </a:lnTo>
                <a:lnTo>
                  <a:pt x="16" y="172"/>
                </a:lnTo>
                <a:lnTo>
                  <a:pt x="16" y="133"/>
                </a:lnTo>
                <a:lnTo>
                  <a:pt x="0" y="117"/>
                </a:lnTo>
                <a:lnTo>
                  <a:pt x="8" y="101"/>
                </a:lnTo>
                <a:lnTo>
                  <a:pt x="0" y="101"/>
                </a:lnTo>
                <a:lnTo>
                  <a:pt x="0" y="85"/>
                </a:lnTo>
                <a:lnTo>
                  <a:pt x="48" y="85"/>
                </a:lnTo>
                <a:lnTo>
                  <a:pt x="63" y="70"/>
                </a:lnTo>
                <a:lnTo>
                  <a:pt x="78" y="54"/>
                </a:lnTo>
                <a:lnTo>
                  <a:pt x="78" y="31"/>
                </a:lnTo>
                <a:lnTo>
                  <a:pt x="103" y="31"/>
                </a:lnTo>
                <a:lnTo>
                  <a:pt x="134" y="0"/>
                </a:lnTo>
                <a:lnTo>
                  <a:pt x="165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129"/>
          <p:cNvSpPr>
            <a:spLocks noChangeAspect="1"/>
          </p:cNvSpPr>
          <p:nvPr/>
        </p:nvSpPr>
        <p:spPr bwMode="auto">
          <a:xfrm>
            <a:off x="1781661" y="5120508"/>
            <a:ext cx="353317" cy="308544"/>
          </a:xfrm>
          <a:custGeom>
            <a:avLst/>
            <a:gdLst>
              <a:gd name="T0" fmla="*/ 139291 w 199"/>
              <a:gd name="T1" fmla="*/ 95587 h 159"/>
              <a:gd name="T2" fmla="*/ 133527 w 199"/>
              <a:gd name="T3" fmla="*/ 95587 h 159"/>
              <a:gd name="T4" fmla="*/ 122960 w 199"/>
              <a:gd name="T5" fmla="*/ 121282 h 159"/>
              <a:gd name="T6" fmla="*/ 22094 w 199"/>
              <a:gd name="T7" fmla="*/ 121282 h 159"/>
              <a:gd name="T8" fmla="*/ 5764 w 199"/>
              <a:gd name="T9" fmla="*/ 127449 h 159"/>
              <a:gd name="T10" fmla="*/ 0 w 199"/>
              <a:gd name="T11" fmla="*/ 95587 h 159"/>
              <a:gd name="T12" fmla="*/ 5764 w 199"/>
              <a:gd name="T13" fmla="*/ 76059 h 159"/>
              <a:gd name="T14" fmla="*/ 5764 w 199"/>
              <a:gd name="T15" fmla="*/ 69892 h 159"/>
              <a:gd name="T16" fmla="*/ 5764 w 199"/>
              <a:gd name="T17" fmla="*/ 57558 h 159"/>
              <a:gd name="T18" fmla="*/ 22094 w 199"/>
              <a:gd name="T19" fmla="*/ 5139 h 159"/>
              <a:gd name="T20" fmla="*/ 49953 w 199"/>
              <a:gd name="T21" fmla="*/ 0 h 159"/>
              <a:gd name="T22" fmla="*/ 67244 w 199"/>
              <a:gd name="T23" fmla="*/ 0 h 159"/>
              <a:gd name="T24" fmla="*/ 77811 w 199"/>
              <a:gd name="T25" fmla="*/ 5139 h 159"/>
              <a:gd name="T26" fmla="*/ 139291 w 199"/>
              <a:gd name="T27" fmla="*/ 5139 h 159"/>
              <a:gd name="T28" fmla="*/ 139291 w 199"/>
              <a:gd name="T29" fmla="*/ 95587 h 15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99" h="159">
                <a:moveTo>
                  <a:pt x="199" y="119"/>
                </a:moveTo>
                <a:lnTo>
                  <a:pt x="191" y="119"/>
                </a:lnTo>
                <a:lnTo>
                  <a:pt x="175" y="151"/>
                </a:lnTo>
                <a:lnTo>
                  <a:pt x="32" y="151"/>
                </a:lnTo>
                <a:lnTo>
                  <a:pt x="8" y="159"/>
                </a:lnTo>
                <a:lnTo>
                  <a:pt x="0" y="119"/>
                </a:lnTo>
                <a:lnTo>
                  <a:pt x="8" y="95"/>
                </a:lnTo>
                <a:lnTo>
                  <a:pt x="8" y="87"/>
                </a:lnTo>
                <a:lnTo>
                  <a:pt x="8" y="72"/>
                </a:lnTo>
                <a:lnTo>
                  <a:pt x="32" y="7"/>
                </a:lnTo>
                <a:lnTo>
                  <a:pt x="72" y="0"/>
                </a:lnTo>
                <a:lnTo>
                  <a:pt x="96" y="0"/>
                </a:lnTo>
                <a:lnTo>
                  <a:pt x="111" y="7"/>
                </a:lnTo>
                <a:lnTo>
                  <a:pt x="199" y="7"/>
                </a:lnTo>
                <a:lnTo>
                  <a:pt x="199" y="119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130"/>
          <p:cNvSpPr>
            <a:spLocks noChangeAspect="1"/>
          </p:cNvSpPr>
          <p:nvPr/>
        </p:nvSpPr>
        <p:spPr bwMode="auto">
          <a:xfrm>
            <a:off x="659881" y="3907305"/>
            <a:ext cx="633025" cy="242640"/>
          </a:xfrm>
          <a:custGeom>
            <a:avLst/>
            <a:gdLst>
              <a:gd name="T0" fmla="*/ 0 w 355"/>
              <a:gd name="T1" fmla="*/ 0 h 126"/>
              <a:gd name="T2" fmla="*/ 189252 w 355"/>
              <a:gd name="T3" fmla="*/ 0 h 126"/>
              <a:gd name="T4" fmla="*/ 251049 w 355"/>
              <a:gd name="T5" fmla="*/ 0 h 126"/>
              <a:gd name="T6" fmla="*/ 223047 w 355"/>
              <a:gd name="T7" fmla="*/ 73051 h 126"/>
              <a:gd name="T8" fmla="*/ 178631 w 355"/>
              <a:gd name="T9" fmla="*/ 73051 h 126"/>
              <a:gd name="T10" fmla="*/ 178631 w 355"/>
              <a:gd name="T11" fmla="*/ 98416 h 126"/>
              <a:gd name="T12" fmla="*/ 17380 w 355"/>
              <a:gd name="T13" fmla="*/ 98416 h 126"/>
              <a:gd name="T14" fmla="*/ 0 w 355"/>
              <a:gd name="T15" fmla="*/ 0 h 1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5" h="126">
                <a:moveTo>
                  <a:pt x="0" y="0"/>
                </a:moveTo>
                <a:lnTo>
                  <a:pt x="268" y="0"/>
                </a:lnTo>
                <a:lnTo>
                  <a:pt x="355" y="0"/>
                </a:lnTo>
                <a:lnTo>
                  <a:pt x="316" y="94"/>
                </a:lnTo>
                <a:lnTo>
                  <a:pt x="253" y="94"/>
                </a:lnTo>
                <a:lnTo>
                  <a:pt x="253" y="126"/>
                </a:lnTo>
                <a:lnTo>
                  <a:pt x="24" y="126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131"/>
          <p:cNvSpPr>
            <a:spLocks noChangeAspect="1"/>
          </p:cNvSpPr>
          <p:nvPr/>
        </p:nvSpPr>
        <p:spPr bwMode="auto">
          <a:xfrm>
            <a:off x="2932885" y="6201907"/>
            <a:ext cx="409258" cy="410391"/>
          </a:xfrm>
          <a:custGeom>
            <a:avLst/>
            <a:gdLst>
              <a:gd name="T0" fmla="*/ 133059 w 230"/>
              <a:gd name="T1" fmla="*/ 75905 h 212"/>
              <a:gd name="T2" fmla="*/ 115828 w 230"/>
              <a:gd name="T3" fmla="*/ 88214 h 212"/>
              <a:gd name="T4" fmla="*/ 159862 w 230"/>
              <a:gd name="T5" fmla="*/ 137450 h 212"/>
              <a:gd name="T6" fmla="*/ 148375 w 230"/>
              <a:gd name="T7" fmla="*/ 143604 h 212"/>
              <a:gd name="T8" fmla="*/ 154118 w 230"/>
              <a:gd name="T9" fmla="*/ 156939 h 212"/>
              <a:gd name="T10" fmla="*/ 137845 w 230"/>
              <a:gd name="T11" fmla="*/ 169248 h 212"/>
              <a:gd name="T12" fmla="*/ 133059 w 230"/>
              <a:gd name="T13" fmla="*/ 169248 h 212"/>
              <a:gd name="T14" fmla="*/ 126358 w 230"/>
              <a:gd name="T15" fmla="*/ 156939 h 212"/>
              <a:gd name="T16" fmla="*/ 5744 w 230"/>
              <a:gd name="T17" fmla="*/ 169248 h 212"/>
              <a:gd name="T18" fmla="*/ 5744 w 230"/>
              <a:gd name="T19" fmla="*/ 68725 h 212"/>
              <a:gd name="T20" fmla="*/ 0 w 230"/>
              <a:gd name="T21" fmla="*/ 68725 h 212"/>
              <a:gd name="T22" fmla="*/ 44034 w 230"/>
              <a:gd name="T23" fmla="*/ 12309 h 212"/>
              <a:gd name="T24" fmla="*/ 60307 w 230"/>
              <a:gd name="T25" fmla="*/ 0 h 212"/>
              <a:gd name="T26" fmla="*/ 133059 w 230"/>
              <a:gd name="T27" fmla="*/ 75905 h 2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30" h="212">
                <a:moveTo>
                  <a:pt x="191" y="95"/>
                </a:moveTo>
                <a:lnTo>
                  <a:pt x="166" y="110"/>
                </a:lnTo>
                <a:lnTo>
                  <a:pt x="230" y="172"/>
                </a:lnTo>
                <a:lnTo>
                  <a:pt x="214" y="180"/>
                </a:lnTo>
                <a:lnTo>
                  <a:pt x="222" y="196"/>
                </a:lnTo>
                <a:lnTo>
                  <a:pt x="198" y="212"/>
                </a:lnTo>
                <a:lnTo>
                  <a:pt x="191" y="212"/>
                </a:lnTo>
                <a:lnTo>
                  <a:pt x="182" y="196"/>
                </a:lnTo>
                <a:lnTo>
                  <a:pt x="8" y="212"/>
                </a:lnTo>
                <a:lnTo>
                  <a:pt x="8" y="86"/>
                </a:lnTo>
                <a:lnTo>
                  <a:pt x="0" y="86"/>
                </a:lnTo>
                <a:lnTo>
                  <a:pt x="64" y="16"/>
                </a:lnTo>
                <a:lnTo>
                  <a:pt x="87" y="0"/>
                </a:lnTo>
                <a:lnTo>
                  <a:pt x="191" y="9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132"/>
          <p:cNvSpPr>
            <a:spLocks noChangeAspect="1"/>
          </p:cNvSpPr>
          <p:nvPr/>
        </p:nvSpPr>
        <p:spPr bwMode="auto">
          <a:xfrm>
            <a:off x="3030045" y="4725093"/>
            <a:ext cx="506421" cy="455326"/>
          </a:xfrm>
          <a:custGeom>
            <a:avLst/>
            <a:gdLst>
              <a:gd name="T0" fmla="*/ 111862 w 283"/>
              <a:gd name="T1" fmla="*/ 188615 h 234"/>
              <a:gd name="T2" fmla="*/ 50145 w 283"/>
              <a:gd name="T3" fmla="*/ 169032 h 234"/>
              <a:gd name="T4" fmla="*/ 0 w 283"/>
              <a:gd name="T5" fmla="*/ 175216 h 234"/>
              <a:gd name="T6" fmla="*/ 5786 w 283"/>
              <a:gd name="T7" fmla="*/ 38135 h 234"/>
              <a:gd name="T8" fmla="*/ 122469 w 283"/>
              <a:gd name="T9" fmla="*/ 0 h 234"/>
              <a:gd name="T10" fmla="*/ 143684 w 283"/>
              <a:gd name="T11" fmla="*/ 38135 h 234"/>
              <a:gd name="T12" fmla="*/ 143684 w 283"/>
              <a:gd name="T13" fmla="*/ 50504 h 234"/>
              <a:gd name="T14" fmla="*/ 161042 w 283"/>
              <a:gd name="T15" fmla="*/ 50504 h 234"/>
              <a:gd name="T16" fmla="*/ 161042 w 283"/>
              <a:gd name="T17" fmla="*/ 69056 h 234"/>
              <a:gd name="T18" fmla="*/ 177436 w 283"/>
              <a:gd name="T19" fmla="*/ 50504 h 234"/>
              <a:gd name="T20" fmla="*/ 183222 w 283"/>
              <a:gd name="T21" fmla="*/ 76271 h 234"/>
              <a:gd name="T22" fmla="*/ 199615 w 283"/>
              <a:gd name="T23" fmla="*/ 87608 h 234"/>
              <a:gd name="T24" fmla="*/ 199615 w 283"/>
              <a:gd name="T25" fmla="*/ 101007 h 234"/>
              <a:gd name="T26" fmla="*/ 138863 w 283"/>
              <a:gd name="T27" fmla="*/ 138112 h 234"/>
              <a:gd name="T28" fmla="*/ 133077 w 283"/>
              <a:gd name="T29" fmla="*/ 169032 h 234"/>
              <a:gd name="T30" fmla="*/ 111862 w 283"/>
              <a:gd name="T31" fmla="*/ 188615 h 23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3" h="234">
                <a:moveTo>
                  <a:pt x="158" y="234"/>
                </a:moveTo>
                <a:lnTo>
                  <a:pt x="71" y="210"/>
                </a:lnTo>
                <a:lnTo>
                  <a:pt x="0" y="218"/>
                </a:lnTo>
                <a:lnTo>
                  <a:pt x="8" y="47"/>
                </a:lnTo>
                <a:lnTo>
                  <a:pt x="173" y="0"/>
                </a:lnTo>
                <a:lnTo>
                  <a:pt x="204" y="47"/>
                </a:lnTo>
                <a:lnTo>
                  <a:pt x="204" y="63"/>
                </a:lnTo>
                <a:lnTo>
                  <a:pt x="228" y="63"/>
                </a:lnTo>
                <a:lnTo>
                  <a:pt x="228" y="86"/>
                </a:lnTo>
                <a:lnTo>
                  <a:pt x="252" y="63"/>
                </a:lnTo>
                <a:lnTo>
                  <a:pt x="260" y="94"/>
                </a:lnTo>
                <a:lnTo>
                  <a:pt x="283" y="109"/>
                </a:lnTo>
                <a:lnTo>
                  <a:pt x="283" y="125"/>
                </a:lnTo>
                <a:lnTo>
                  <a:pt x="197" y="171"/>
                </a:lnTo>
                <a:lnTo>
                  <a:pt x="189" y="210"/>
                </a:lnTo>
                <a:lnTo>
                  <a:pt x="158" y="23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133"/>
          <p:cNvSpPr>
            <a:spLocks noChangeAspect="1"/>
          </p:cNvSpPr>
          <p:nvPr/>
        </p:nvSpPr>
        <p:spPr bwMode="auto">
          <a:xfrm>
            <a:off x="1001420" y="6774059"/>
            <a:ext cx="306208" cy="293565"/>
          </a:xfrm>
          <a:custGeom>
            <a:avLst/>
            <a:gdLst>
              <a:gd name="T0" fmla="*/ 11456 w 174"/>
              <a:gd name="T1" fmla="*/ 50371 h 150"/>
              <a:gd name="T2" fmla="*/ 16230 w 174"/>
              <a:gd name="T3" fmla="*/ 50371 h 150"/>
              <a:gd name="T4" fmla="*/ 16230 w 174"/>
              <a:gd name="T5" fmla="*/ 45231 h 150"/>
              <a:gd name="T6" fmla="*/ 32459 w 174"/>
              <a:gd name="T7" fmla="*/ 25700 h 150"/>
              <a:gd name="T8" fmla="*/ 32459 w 174"/>
              <a:gd name="T9" fmla="*/ 19532 h 150"/>
              <a:gd name="T10" fmla="*/ 43916 w 174"/>
              <a:gd name="T11" fmla="*/ 19532 h 150"/>
              <a:gd name="T12" fmla="*/ 43916 w 174"/>
              <a:gd name="T13" fmla="*/ 0 h 150"/>
              <a:gd name="T14" fmla="*/ 54417 w 174"/>
              <a:gd name="T15" fmla="*/ 6168 h 150"/>
              <a:gd name="T16" fmla="*/ 98333 w 174"/>
              <a:gd name="T17" fmla="*/ 6168 h 150"/>
              <a:gd name="T18" fmla="*/ 86877 w 174"/>
              <a:gd name="T19" fmla="*/ 19532 h 150"/>
              <a:gd name="T20" fmla="*/ 120291 w 174"/>
              <a:gd name="T21" fmla="*/ 30839 h 150"/>
              <a:gd name="T22" fmla="*/ 120291 w 174"/>
              <a:gd name="T23" fmla="*/ 120274 h 150"/>
              <a:gd name="T24" fmla="*/ 98333 w 174"/>
              <a:gd name="T25" fmla="*/ 120274 h 150"/>
              <a:gd name="T26" fmla="*/ 0 w 174"/>
              <a:gd name="T27" fmla="*/ 120274 h 150"/>
              <a:gd name="T28" fmla="*/ 11456 w 174"/>
              <a:gd name="T29" fmla="*/ 50371 h 15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74" h="150">
                <a:moveTo>
                  <a:pt x="16" y="63"/>
                </a:moveTo>
                <a:lnTo>
                  <a:pt x="24" y="63"/>
                </a:lnTo>
                <a:lnTo>
                  <a:pt x="24" y="56"/>
                </a:lnTo>
                <a:lnTo>
                  <a:pt x="47" y="32"/>
                </a:lnTo>
                <a:lnTo>
                  <a:pt x="47" y="24"/>
                </a:lnTo>
                <a:lnTo>
                  <a:pt x="63" y="24"/>
                </a:lnTo>
                <a:lnTo>
                  <a:pt x="63" y="0"/>
                </a:lnTo>
                <a:lnTo>
                  <a:pt x="79" y="8"/>
                </a:lnTo>
                <a:lnTo>
                  <a:pt x="142" y="8"/>
                </a:lnTo>
                <a:lnTo>
                  <a:pt x="126" y="24"/>
                </a:lnTo>
                <a:lnTo>
                  <a:pt x="174" y="39"/>
                </a:lnTo>
                <a:lnTo>
                  <a:pt x="174" y="150"/>
                </a:lnTo>
                <a:lnTo>
                  <a:pt x="142" y="150"/>
                </a:lnTo>
                <a:lnTo>
                  <a:pt x="0" y="150"/>
                </a:lnTo>
                <a:lnTo>
                  <a:pt x="16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134"/>
          <p:cNvSpPr>
            <a:spLocks noChangeAspect="1"/>
          </p:cNvSpPr>
          <p:nvPr/>
        </p:nvSpPr>
        <p:spPr bwMode="auto">
          <a:xfrm>
            <a:off x="2894607" y="2682119"/>
            <a:ext cx="694856" cy="377441"/>
          </a:xfrm>
          <a:custGeom>
            <a:avLst/>
            <a:gdLst>
              <a:gd name="T0" fmla="*/ 273176 w 392"/>
              <a:gd name="T1" fmla="*/ 0 h 195"/>
              <a:gd name="T2" fmla="*/ 256881 w 392"/>
              <a:gd name="T3" fmla="*/ 24655 h 195"/>
              <a:gd name="T4" fmla="*/ 268384 w 392"/>
              <a:gd name="T5" fmla="*/ 36983 h 195"/>
              <a:gd name="T6" fmla="*/ 246338 w 392"/>
              <a:gd name="T7" fmla="*/ 36983 h 195"/>
              <a:gd name="T8" fmla="*/ 224292 w 392"/>
              <a:gd name="T9" fmla="*/ 62666 h 195"/>
              <a:gd name="T10" fmla="*/ 207997 w 392"/>
              <a:gd name="T11" fmla="*/ 67802 h 195"/>
              <a:gd name="T12" fmla="*/ 191703 w 392"/>
              <a:gd name="T13" fmla="*/ 87321 h 195"/>
              <a:gd name="T14" fmla="*/ 191703 w 392"/>
              <a:gd name="T15" fmla="*/ 93485 h 195"/>
              <a:gd name="T16" fmla="*/ 169657 w 392"/>
              <a:gd name="T17" fmla="*/ 105813 h 195"/>
              <a:gd name="T18" fmla="*/ 164864 w 392"/>
              <a:gd name="T19" fmla="*/ 118140 h 195"/>
              <a:gd name="T20" fmla="*/ 164864 w 392"/>
              <a:gd name="T21" fmla="*/ 136632 h 195"/>
              <a:gd name="T22" fmla="*/ 147611 w 392"/>
              <a:gd name="T23" fmla="*/ 143823 h 195"/>
              <a:gd name="T24" fmla="*/ 147611 w 392"/>
              <a:gd name="T25" fmla="*/ 156151 h 195"/>
              <a:gd name="T26" fmla="*/ 108312 w 392"/>
              <a:gd name="T27" fmla="*/ 136632 h 195"/>
              <a:gd name="T28" fmla="*/ 88183 w 392"/>
              <a:gd name="T29" fmla="*/ 156151 h 195"/>
              <a:gd name="T30" fmla="*/ 65179 w 392"/>
              <a:gd name="T31" fmla="*/ 143823 h 195"/>
              <a:gd name="T32" fmla="*/ 44092 w 392"/>
              <a:gd name="T33" fmla="*/ 136632 h 195"/>
              <a:gd name="T34" fmla="*/ 44092 w 392"/>
              <a:gd name="T35" fmla="*/ 118140 h 195"/>
              <a:gd name="T36" fmla="*/ 26838 w 392"/>
              <a:gd name="T37" fmla="*/ 93485 h 195"/>
              <a:gd name="T38" fmla="*/ 0 w 392"/>
              <a:gd name="T39" fmla="*/ 93485 h 195"/>
              <a:gd name="T40" fmla="*/ 0 w 392"/>
              <a:gd name="T41" fmla="*/ 67802 h 195"/>
              <a:gd name="T42" fmla="*/ 16295 w 392"/>
              <a:gd name="T43" fmla="*/ 43147 h 195"/>
              <a:gd name="T44" fmla="*/ 26838 w 392"/>
              <a:gd name="T45" fmla="*/ 43147 h 195"/>
              <a:gd name="T46" fmla="*/ 26838 w 392"/>
              <a:gd name="T47" fmla="*/ 36983 h 195"/>
              <a:gd name="T48" fmla="*/ 54635 w 392"/>
              <a:gd name="T49" fmla="*/ 24655 h 195"/>
              <a:gd name="T50" fmla="*/ 54635 w 392"/>
              <a:gd name="T51" fmla="*/ 0 h 195"/>
              <a:gd name="T52" fmla="*/ 273176 w 392"/>
              <a:gd name="T53" fmla="*/ 0 h 19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2" h="195">
                <a:moveTo>
                  <a:pt x="392" y="0"/>
                </a:moveTo>
                <a:lnTo>
                  <a:pt x="369" y="31"/>
                </a:lnTo>
                <a:lnTo>
                  <a:pt x="385" y="46"/>
                </a:lnTo>
                <a:lnTo>
                  <a:pt x="353" y="46"/>
                </a:lnTo>
                <a:lnTo>
                  <a:pt x="322" y="78"/>
                </a:lnTo>
                <a:lnTo>
                  <a:pt x="299" y="85"/>
                </a:lnTo>
                <a:lnTo>
                  <a:pt x="275" y="109"/>
                </a:lnTo>
                <a:lnTo>
                  <a:pt x="275" y="117"/>
                </a:lnTo>
                <a:lnTo>
                  <a:pt x="243" y="132"/>
                </a:lnTo>
                <a:lnTo>
                  <a:pt x="236" y="148"/>
                </a:lnTo>
                <a:lnTo>
                  <a:pt x="236" y="171"/>
                </a:lnTo>
                <a:lnTo>
                  <a:pt x="212" y="179"/>
                </a:lnTo>
                <a:lnTo>
                  <a:pt x="212" y="195"/>
                </a:lnTo>
                <a:lnTo>
                  <a:pt x="156" y="171"/>
                </a:lnTo>
                <a:lnTo>
                  <a:pt x="126" y="195"/>
                </a:lnTo>
                <a:lnTo>
                  <a:pt x="94" y="179"/>
                </a:lnTo>
                <a:lnTo>
                  <a:pt x="63" y="171"/>
                </a:lnTo>
                <a:lnTo>
                  <a:pt x="63" y="148"/>
                </a:lnTo>
                <a:lnTo>
                  <a:pt x="39" y="117"/>
                </a:lnTo>
                <a:lnTo>
                  <a:pt x="0" y="117"/>
                </a:lnTo>
                <a:lnTo>
                  <a:pt x="0" y="85"/>
                </a:lnTo>
                <a:lnTo>
                  <a:pt x="23" y="54"/>
                </a:lnTo>
                <a:lnTo>
                  <a:pt x="39" y="54"/>
                </a:lnTo>
                <a:lnTo>
                  <a:pt x="39" y="46"/>
                </a:lnTo>
                <a:lnTo>
                  <a:pt x="78" y="31"/>
                </a:lnTo>
                <a:lnTo>
                  <a:pt x="78" y="0"/>
                </a:lnTo>
                <a:lnTo>
                  <a:pt x="392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135"/>
          <p:cNvSpPr>
            <a:spLocks noChangeAspect="1"/>
          </p:cNvSpPr>
          <p:nvPr/>
        </p:nvSpPr>
        <p:spPr bwMode="auto">
          <a:xfrm>
            <a:off x="1251686" y="6848949"/>
            <a:ext cx="529975" cy="443343"/>
          </a:xfrm>
          <a:custGeom>
            <a:avLst/>
            <a:gdLst>
              <a:gd name="T0" fmla="*/ 152580 w 300"/>
              <a:gd name="T1" fmla="*/ 164625 h 228"/>
              <a:gd name="T2" fmla="*/ 147812 w 300"/>
              <a:gd name="T3" fmla="*/ 170799 h 228"/>
              <a:gd name="T4" fmla="*/ 65800 w 300"/>
              <a:gd name="T5" fmla="*/ 183146 h 228"/>
              <a:gd name="T6" fmla="*/ 5722 w 300"/>
              <a:gd name="T7" fmla="*/ 183146 h 228"/>
              <a:gd name="T8" fmla="*/ 5722 w 300"/>
              <a:gd name="T9" fmla="*/ 145076 h 228"/>
              <a:gd name="T10" fmla="*/ 0 w 300"/>
              <a:gd name="T11" fmla="*/ 145076 h 228"/>
              <a:gd name="T12" fmla="*/ 5722 w 300"/>
              <a:gd name="T13" fmla="*/ 120382 h 228"/>
              <a:gd name="T14" fmla="*/ 0 w 300"/>
              <a:gd name="T15" fmla="*/ 120382 h 228"/>
              <a:gd name="T16" fmla="*/ 0 w 300"/>
              <a:gd name="T17" fmla="*/ 88486 h 228"/>
              <a:gd name="T18" fmla="*/ 21933 w 300"/>
              <a:gd name="T19" fmla="*/ 88486 h 228"/>
              <a:gd name="T20" fmla="*/ 21933 w 300"/>
              <a:gd name="T21" fmla="*/ 0 h 228"/>
              <a:gd name="T22" fmla="*/ 147812 w 300"/>
              <a:gd name="T23" fmla="*/ 0 h 228"/>
              <a:gd name="T24" fmla="*/ 169746 w 300"/>
              <a:gd name="T25" fmla="*/ 0 h 228"/>
              <a:gd name="T26" fmla="*/ 169746 w 300"/>
              <a:gd name="T27" fmla="*/ 88486 h 228"/>
              <a:gd name="T28" fmla="*/ 190725 w 300"/>
              <a:gd name="T29" fmla="*/ 88486 h 228"/>
              <a:gd name="T30" fmla="*/ 190725 w 300"/>
              <a:gd name="T31" fmla="*/ 108035 h 228"/>
              <a:gd name="T32" fmla="*/ 206937 w 300"/>
              <a:gd name="T33" fmla="*/ 145076 h 228"/>
              <a:gd name="T34" fmla="*/ 196447 w 300"/>
              <a:gd name="T35" fmla="*/ 170799 h 228"/>
              <a:gd name="T36" fmla="*/ 152580 w 300"/>
              <a:gd name="T37" fmla="*/ 164625 h 2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00" h="228">
                <a:moveTo>
                  <a:pt x="221" y="205"/>
                </a:moveTo>
                <a:lnTo>
                  <a:pt x="214" y="212"/>
                </a:lnTo>
                <a:lnTo>
                  <a:pt x="95" y="228"/>
                </a:lnTo>
                <a:lnTo>
                  <a:pt x="8" y="228"/>
                </a:lnTo>
                <a:lnTo>
                  <a:pt x="8" y="181"/>
                </a:lnTo>
                <a:lnTo>
                  <a:pt x="0" y="181"/>
                </a:lnTo>
                <a:lnTo>
                  <a:pt x="8" y="150"/>
                </a:lnTo>
                <a:lnTo>
                  <a:pt x="0" y="150"/>
                </a:lnTo>
                <a:lnTo>
                  <a:pt x="0" y="110"/>
                </a:lnTo>
                <a:lnTo>
                  <a:pt x="32" y="110"/>
                </a:lnTo>
                <a:lnTo>
                  <a:pt x="32" y="0"/>
                </a:lnTo>
                <a:lnTo>
                  <a:pt x="214" y="0"/>
                </a:lnTo>
                <a:lnTo>
                  <a:pt x="246" y="0"/>
                </a:lnTo>
                <a:lnTo>
                  <a:pt x="246" y="110"/>
                </a:lnTo>
                <a:lnTo>
                  <a:pt x="277" y="110"/>
                </a:lnTo>
                <a:lnTo>
                  <a:pt x="277" y="134"/>
                </a:lnTo>
                <a:lnTo>
                  <a:pt x="300" y="181"/>
                </a:lnTo>
                <a:lnTo>
                  <a:pt x="285" y="212"/>
                </a:lnTo>
                <a:lnTo>
                  <a:pt x="221" y="20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136"/>
          <p:cNvSpPr>
            <a:spLocks noChangeAspect="1"/>
          </p:cNvSpPr>
          <p:nvPr/>
        </p:nvSpPr>
        <p:spPr bwMode="auto">
          <a:xfrm>
            <a:off x="4525752" y="4653200"/>
            <a:ext cx="656581" cy="440349"/>
          </a:xfrm>
          <a:custGeom>
            <a:avLst/>
            <a:gdLst>
              <a:gd name="T0" fmla="*/ 187413 w 369"/>
              <a:gd name="T1" fmla="*/ 30867 h 228"/>
              <a:gd name="T2" fmla="*/ 214324 w 369"/>
              <a:gd name="T3" fmla="*/ 51445 h 228"/>
              <a:gd name="T4" fmla="*/ 220090 w 369"/>
              <a:gd name="T5" fmla="*/ 68937 h 228"/>
              <a:gd name="T6" fmla="*/ 208557 w 369"/>
              <a:gd name="T7" fmla="*/ 68937 h 228"/>
              <a:gd name="T8" fmla="*/ 220090 w 369"/>
              <a:gd name="T9" fmla="*/ 75110 h 228"/>
              <a:gd name="T10" fmla="*/ 208557 w 369"/>
              <a:gd name="T11" fmla="*/ 82313 h 228"/>
              <a:gd name="T12" fmla="*/ 214324 w 369"/>
              <a:gd name="T13" fmla="*/ 100833 h 228"/>
              <a:gd name="T14" fmla="*/ 208557 w 369"/>
              <a:gd name="T15" fmla="*/ 100833 h 228"/>
              <a:gd name="T16" fmla="*/ 236429 w 369"/>
              <a:gd name="T17" fmla="*/ 132729 h 228"/>
              <a:gd name="T18" fmla="*/ 252767 w 369"/>
              <a:gd name="T19" fmla="*/ 132729 h 228"/>
              <a:gd name="T20" fmla="*/ 247001 w 369"/>
              <a:gd name="T21" fmla="*/ 151249 h 228"/>
              <a:gd name="T22" fmla="*/ 258534 w 369"/>
              <a:gd name="T23" fmla="*/ 157423 h 228"/>
              <a:gd name="T24" fmla="*/ 252767 w 369"/>
              <a:gd name="T25" fmla="*/ 169770 h 228"/>
              <a:gd name="T26" fmla="*/ 230662 w 369"/>
              <a:gd name="T27" fmla="*/ 157423 h 228"/>
              <a:gd name="T28" fmla="*/ 187413 w 369"/>
              <a:gd name="T29" fmla="*/ 183146 h 228"/>
              <a:gd name="T30" fmla="*/ 148969 w 369"/>
              <a:gd name="T31" fmla="*/ 169770 h 228"/>
              <a:gd name="T32" fmla="*/ 132631 w 369"/>
              <a:gd name="T33" fmla="*/ 176972 h 228"/>
              <a:gd name="T34" fmla="*/ 87459 w 369"/>
              <a:gd name="T35" fmla="*/ 145076 h 228"/>
              <a:gd name="T36" fmla="*/ 44210 w 369"/>
              <a:gd name="T37" fmla="*/ 157423 h 228"/>
              <a:gd name="T38" fmla="*/ 0 w 369"/>
              <a:gd name="T39" fmla="*/ 132729 h 228"/>
              <a:gd name="T40" fmla="*/ 26911 w 369"/>
              <a:gd name="T41" fmla="*/ 107006 h 228"/>
              <a:gd name="T42" fmla="*/ 164347 w 369"/>
              <a:gd name="T43" fmla="*/ 0 h 228"/>
              <a:gd name="T44" fmla="*/ 187413 w 369"/>
              <a:gd name="T45" fmla="*/ 30867 h 22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69" h="228">
                <a:moveTo>
                  <a:pt x="267" y="39"/>
                </a:moveTo>
                <a:lnTo>
                  <a:pt x="306" y="64"/>
                </a:lnTo>
                <a:lnTo>
                  <a:pt x="314" y="86"/>
                </a:lnTo>
                <a:lnTo>
                  <a:pt x="298" y="86"/>
                </a:lnTo>
                <a:lnTo>
                  <a:pt x="314" y="94"/>
                </a:lnTo>
                <a:lnTo>
                  <a:pt x="298" y="103"/>
                </a:lnTo>
                <a:lnTo>
                  <a:pt x="306" y="125"/>
                </a:lnTo>
                <a:lnTo>
                  <a:pt x="298" y="125"/>
                </a:lnTo>
                <a:lnTo>
                  <a:pt x="338" y="165"/>
                </a:lnTo>
                <a:lnTo>
                  <a:pt x="361" y="165"/>
                </a:lnTo>
                <a:lnTo>
                  <a:pt x="353" y="188"/>
                </a:lnTo>
                <a:lnTo>
                  <a:pt x="369" y="196"/>
                </a:lnTo>
                <a:lnTo>
                  <a:pt x="361" y="211"/>
                </a:lnTo>
                <a:lnTo>
                  <a:pt x="329" y="196"/>
                </a:lnTo>
                <a:lnTo>
                  <a:pt x="267" y="228"/>
                </a:lnTo>
                <a:lnTo>
                  <a:pt x="212" y="211"/>
                </a:lnTo>
                <a:lnTo>
                  <a:pt x="189" y="220"/>
                </a:lnTo>
                <a:lnTo>
                  <a:pt x="125" y="181"/>
                </a:lnTo>
                <a:lnTo>
                  <a:pt x="63" y="196"/>
                </a:lnTo>
                <a:lnTo>
                  <a:pt x="0" y="165"/>
                </a:lnTo>
                <a:lnTo>
                  <a:pt x="39" y="133"/>
                </a:lnTo>
                <a:lnTo>
                  <a:pt x="235" y="0"/>
                </a:lnTo>
                <a:lnTo>
                  <a:pt x="267" y="39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137"/>
          <p:cNvSpPr>
            <a:spLocks noChangeAspect="1"/>
          </p:cNvSpPr>
          <p:nvPr/>
        </p:nvSpPr>
        <p:spPr bwMode="auto">
          <a:xfrm>
            <a:off x="2217417" y="4317697"/>
            <a:ext cx="335651" cy="368455"/>
          </a:xfrm>
          <a:custGeom>
            <a:avLst/>
            <a:gdLst>
              <a:gd name="T0" fmla="*/ 26901 w 188"/>
              <a:gd name="T1" fmla="*/ 88287 h 190"/>
              <a:gd name="T2" fmla="*/ 32665 w 188"/>
              <a:gd name="T3" fmla="*/ 100606 h 190"/>
              <a:gd name="T4" fmla="*/ 66291 w 188"/>
              <a:gd name="T5" fmla="*/ 37984 h 190"/>
              <a:gd name="T6" fmla="*/ 75898 w 188"/>
              <a:gd name="T7" fmla="*/ 19505 h 190"/>
              <a:gd name="T8" fmla="*/ 98956 w 188"/>
              <a:gd name="T9" fmla="*/ 0 h 190"/>
              <a:gd name="T10" fmla="*/ 131621 w 188"/>
              <a:gd name="T11" fmla="*/ 25665 h 190"/>
              <a:gd name="T12" fmla="*/ 120092 w 188"/>
              <a:gd name="T13" fmla="*/ 75968 h 190"/>
              <a:gd name="T14" fmla="*/ 71094 w 188"/>
              <a:gd name="T15" fmla="*/ 151936 h 190"/>
              <a:gd name="T16" fmla="*/ 66291 w 188"/>
              <a:gd name="T17" fmla="*/ 139617 h 190"/>
              <a:gd name="T18" fmla="*/ 26901 w 188"/>
              <a:gd name="T19" fmla="*/ 126271 h 190"/>
              <a:gd name="T20" fmla="*/ 0 w 188"/>
              <a:gd name="T21" fmla="*/ 88287 h 190"/>
              <a:gd name="T22" fmla="*/ 26901 w 188"/>
              <a:gd name="T23" fmla="*/ 88287 h 1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88" h="190">
                <a:moveTo>
                  <a:pt x="39" y="111"/>
                </a:moveTo>
                <a:lnTo>
                  <a:pt x="47" y="126"/>
                </a:lnTo>
                <a:lnTo>
                  <a:pt x="94" y="48"/>
                </a:lnTo>
                <a:lnTo>
                  <a:pt x="109" y="24"/>
                </a:lnTo>
                <a:lnTo>
                  <a:pt x="141" y="0"/>
                </a:lnTo>
                <a:lnTo>
                  <a:pt x="188" y="32"/>
                </a:lnTo>
                <a:lnTo>
                  <a:pt x="172" y="95"/>
                </a:lnTo>
                <a:lnTo>
                  <a:pt x="102" y="190"/>
                </a:lnTo>
                <a:lnTo>
                  <a:pt x="94" y="174"/>
                </a:lnTo>
                <a:lnTo>
                  <a:pt x="39" y="158"/>
                </a:lnTo>
                <a:lnTo>
                  <a:pt x="0" y="111"/>
                </a:lnTo>
                <a:lnTo>
                  <a:pt x="39" y="11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138"/>
          <p:cNvSpPr>
            <a:spLocks noChangeAspect="1"/>
          </p:cNvSpPr>
          <p:nvPr/>
        </p:nvSpPr>
        <p:spPr bwMode="auto">
          <a:xfrm>
            <a:off x="1914155" y="6186928"/>
            <a:ext cx="303262" cy="359468"/>
          </a:xfrm>
          <a:custGeom>
            <a:avLst/>
            <a:gdLst>
              <a:gd name="T0" fmla="*/ 86685 w 173"/>
              <a:gd name="T1" fmla="*/ 73578 h 187"/>
              <a:gd name="T2" fmla="*/ 102879 w 173"/>
              <a:gd name="T3" fmla="*/ 73578 h 187"/>
              <a:gd name="T4" fmla="*/ 102879 w 173"/>
              <a:gd name="T5" fmla="*/ 105258 h 187"/>
              <a:gd name="T6" fmla="*/ 119073 w 173"/>
              <a:gd name="T7" fmla="*/ 105258 h 187"/>
              <a:gd name="T8" fmla="*/ 119073 w 173"/>
              <a:gd name="T9" fmla="*/ 148178 h 187"/>
              <a:gd name="T10" fmla="*/ 0 w 173"/>
              <a:gd name="T11" fmla="*/ 142047 h 187"/>
              <a:gd name="T12" fmla="*/ 0 w 173"/>
              <a:gd name="T13" fmla="*/ 105258 h 187"/>
              <a:gd name="T14" fmla="*/ 5716 w 173"/>
              <a:gd name="T15" fmla="*/ 105258 h 187"/>
              <a:gd name="T16" fmla="*/ 5716 w 173"/>
              <a:gd name="T17" fmla="*/ 73578 h 187"/>
              <a:gd name="T18" fmla="*/ 16194 w 173"/>
              <a:gd name="T19" fmla="*/ 73578 h 187"/>
              <a:gd name="T20" fmla="*/ 16194 w 173"/>
              <a:gd name="T21" fmla="*/ 5110 h 187"/>
              <a:gd name="T22" fmla="*/ 26672 w 173"/>
              <a:gd name="T23" fmla="*/ 0 h 187"/>
              <a:gd name="T24" fmla="*/ 38103 w 173"/>
              <a:gd name="T25" fmla="*/ 24526 h 187"/>
              <a:gd name="T26" fmla="*/ 48582 w 173"/>
              <a:gd name="T27" fmla="*/ 18395 h 187"/>
              <a:gd name="T28" fmla="*/ 48582 w 173"/>
              <a:gd name="T29" fmla="*/ 24526 h 187"/>
              <a:gd name="T30" fmla="*/ 86685 w 173"/>
              <a:gd name="T31" fmla="*/ 24526 h 187"/>
              <a:gd name="T32" fmla="*/ 86685 w 173"/>
              <a:gd name="T33" fmla="*/ 73578 h 18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73" h="187">
                <a:moveTo>
                  <a:pt x="126" y="93"/>
                </a:moveTo>
                <a:lnTo>
                  <a:pt x="149" y="93"/>
                </a:lnTo>
                <a:lnTo>
                  <a:pt x="149" y="133"/>
                </a:lnTo>
                <a:lnTo>
                  <a:pt x="173" y="133"/>
                </a:lnTo>
                <a:lnTo>
                  <a:pt x="173" y="187"/>
                </a:lnTo>
                <a:lnTo>
                  <a:pt x="0" y="179"/>
                </a:lnTo>
                <a:lnTo>
                  <a:pt x="0" y="133"/>
                </a:lnTo>
                <a:lnTo>
                  <a:pt x="8" y="133"/>
                </a:lnTo>
                <a:lnTo>
                  <a:pt x="8" y="93"/>
                </a:lnTo>
                <a:lnTo>
                  <a:pt x="23" y="93"/>
                </a:lnTo>
                <a:lnTo>
                  <a:pt x="23" y="7"/>
                </a:lnTo>
                <a:lnTo>
                  <a:pt x="39" y="0"/>
                </a:lnTo>
                <a:lnTo>
                  <a:pt x="55" y="31"/>
                </a:lnTo>
                <a:lnTo>
                  <a:pt x="71" y="23"/>
                </a:lnTo>
                <a:lnTo>
                  <a:pt x="71" y="31"/>
                </a:lnTo>
                <a:lnTo>
                  <a:pt x="126" y="31"/>
                </a:lnTo>
                <a:lnTo>
                  <a:pt x="126" y="9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139"/>
          <p:cNvSpPr>
            <a:spLocks noChangeAspect="1"/>
          </p:cNvSpPr>
          <p:nvPr/>
        </p:nvSpPr>
        <p:spPr bwMode="auto">
          <a:xfrm>
            <a:off x="5144057" y="5348170"/>
            <a:ext cx="606527" cy="760873"/>
          </a:xfrm>
          <a:custGeom>
            <a:avLst/>
            <a:gdLst>
              <a:gd name="T0" fmla="*/ 181551 w 339"/>
              <a:gd name="T1" fmla="*/ 12314 h 393"/>
              <a:gd name="T2" fmla="*/ 176748 w 339"/>
              <a:gd name="T3" fmla="*/ 50282 h 393"/>
              <a:gd name="T4" fmla="*/ 193078 w 339"/>
              <a:gd name="T5" fmla="*/ 81067 h 393"/>
              <a:gd name="T6" fmla="*/ 198842 w 339"/>
              <a:gd name="T7" fmla="*/ 81067 h 393"/>
              <a:gd name="T8" fmla="*/ 193078 w 339"/>
              <a:gd name="T9" fmla="*/ 88251 h 393"/>
              <a:gd name="T10" fmla="*/ 198842 w 339"/>
              <a:gd name="T11" fmla="*/ 100565 h 393"/>
              <a:gd name="T12" fmla="*/ 198842 w 339"/>
              <a:gd name="T13" fmla="*/ 106722 h 393"/>
              <a:gd name="T14" fmla="*/ 215171 w 339"/>
              <a:gd name="T15" fmla="*/ 119036 h 393"/>
              <a:gd name="T16" fmla="*/ 215171 w 339"/>
              <a:gd name="T17" fmla="*/ 144690 h 393"/>
              <a:gd name="T18" fmla="*/ 220935 w 339"/>
              <a:gd name="T19" fmla="*/ 149821 h 393"/>
              <a:gd name="T20" fmla="*/ 215171 w 339"/>
              <a:gd name="T21" fmla="*/ 149821 h 393"/>
              <a:gd name="T22" fmla="*/ 225738 w 339"/>
              <a:gd name="T23" fmla="*/ 169318 h 393"/>
              <a:gd name="T24" fmla="*/ 215171 w 339"/>
              <a:gd name="T25" fmla="*/ 182658 h 393"/>
              <a:gd name="T26" fmla="*/ 225738 w 339"/>
              <a:gd name="T27" fmla="*/ 200103 h 393"/>
              <a:gd name="T28" fmla="*/ 225738 w 339"/>
              <a:gd name="T29" fmla="*/ 218574 h 393"/>
              <a:gd name="T30" fmla="*/ 220935 w 339"/>
              <a:gd name="T31" fmla="*/ 232941 h 393"/>
              <a:gd name="T32" fmla="*/ 237265 w 339"/>
              <a:gd name="T33" fmla="*/ 250386 h 393"/>
              <a:gd name="T34" fmla="*/ 159457 w 339"/>
              <a:gd name="T35" fmla="*/ 301694 h 393"/>
              <a:gd name="T36" fmla="*/ 154655 w 339"/>
              <a:gd name="T37" fmla="*/ 314008 h 393"/>
              <a:gd name="T38" fmla="*/ 76847 w 339"/>
              <a:gd name="T39" fmla="*/ 276040 h 393"/>
              <a:gd name="T40" fmla="*/ 26896 w 339"/>
              <a:gd name="T41" fmla="*/ 218574 h 393"/>
              <a:gd name="T42" fmla="*/ 4803 w 339"/>
              <a:gd name="T43" fmla="*/ 218574 h 393"/>
              <a:gd name="T44" fmla="*/ 0 w 339"/>
              <a:gd name="T45" fmla="*/ 200103 h 393"/>
              <a:gd name="T46" fmla="*/ 48990 w 339"/>
              <a:gd name="T47" fmla="*/ 74910 h 393"/>
              <a:gd name="T48" fmla="*/ 154655 w 339"/>
              <a:gd name="T49" fmla="*/ 0 h 393"/>
              <a:gd name="T50" fmla="*/ 181551 w 339"/>
              <a:gd name="T51" fmla="*/ 12314 h 39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39" h="393">
                <a:moveTo>
                  <a:pt x="260" y="15"/>
                </a:moveTo>
                <a:lnTo>
                  <a:pt x="252" y="63"/>
                </a:lnTo>
                <a:lnTo>
                  <a:pt x="276" y="102"/>
                </a:lnTo>
                <a:lnTo>
                  <a:pt x="284" y="102"/>
                </a:lnTo>
                <a:lnTo>
                  <a:pt x="276" y="110"/>
                </a:lnTo>
                <a:lnTo>
                  <a:pt x="284" y="126"/>
                </a:lnTo>
                <a:lnTo>
                  <a:pt x="284" y="134"/>
                </a:lnTo>
                <a:lnTo>
                  <a:pt x="308" y="149"/>
                </a:lnTo>
                <a:lnTo>
                  <a:pt x="308" y="181"/>
                </a:lnTo>
                <a:lnTo>
                  <a:pt x="315" y="188"/>
                </a:lnTo>
                <a:lnTo>
                  <a:pt x="308" y="188"/>
                </a:lnTo>
                <a:lnTo>
                  <a:pt x="323" y="212"/>
                </a:lnTo>
                <a:lnTo>
                  <a:pt x="308" y="228"/>
                </a:lnTo>
                <a:lnTo>
                  <a:pt x="323" y="251"/>
                </a:lnTo>
                <a:lnTo>
                  <a:pt x="323" y="274"/>
                </a:lnTo>
                <a:lnTo>
                  <a:pt x="315" y="291"/>
                </a:lnTo>
                <a:lnTo>
                  <a:pt x="339" y="314"/>
                </a:lnTo>
                <a:lnTo>
                  <a:pt x="228" y="377"/>
                </a:lnTo>
                <a:lnTo>
                  <a:pt x="221" y="393"/>
                </a:lnTo>
                <a:lnTo>
                  <a:pt x="110" y="345"/>
                </a:lnTo>
                <a:lnTo>
                  <a:pt x="39" y="274"/>
                </a:lnTo>
                <a:lnTo>
                  <a:pt x="7" y="274"/>
                </a:lnTo>
                <a:lnTo>
                  <a:pt x="0" y="251"/>
                </a:lnTo>
                <a:lnTo>
                  <a:pt x="70" y="94"/>
                </a:lnTo>
                <a:lnTo>
                  <a:pt x="221" y="0"/>
                </a:lnTo>
                <a:lnTo>
                  <a:pt x="260" y="1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140"/>
          <p:cNvSpPr>
            <a:spLocks noChangeAspect="1"/>
          </p:cNvSpPr>
          <p:nvPr/>
        </p:nvSpPr>
        <p:spPr bwMode="auto">
          <a:xfrm>
            <a:off x="1151579" y="8020213"/>
            <a:ext cx="379817" cy="500260"/>
          </a:xfrm>
          <a:custGeom>
            <a:avLst/>
            <a:gdLst>
              <a:gd name="T0" fmla="*/ 54685 w 213"/>
              <a:gd name="T1" fmla="*/ 181935 h 259"/>
              <a:gd name="T2" fmla="*/ 44131 w 213"/>
              <a:gd name="T3" fmla="*/ 143903 h 259"/>
              <a:gd name="T4" fmla="*/ 54685 w 213"/>
              <a:gd name="T5" fmla="*/ 125401 h 259"/>
              <a:gd name="T6" fmla="*/ 44131 w 213"/>
              <a:gd name="T7" fmla="*/ 113067 h 259"/>
              <a:gd name="T8" fmla="*/ 22066 w 213"/>
              <a:gd name="T9" fmla="*/ 75035 h 259"/>
              <a:gd name="T10" fmla="*/ 22066 w 213"/>
              <a:gd name="T11" fmla="*/ 62701 h 259"/>
              <a:gd name="T12" fmla="*/ 16309 w 213"/>
              <a:gd name="T13" fmla="*/ 62701 h 259"/>
              <a:gd name="T14" fmla="*/ 16309 w 213"/>
              <a:gd name="T15" fmla="*/ 38032 h 259"/>
              <a:gd name="T16" fmla="*/ 0 w 213"/>
              <a:gd name="T17" fmla="*/ 0 h 259"/>
              <a:gd name="T18" fmla="*/ 54685 w 213"/>
              <a:gd name="T19" fmla="*/ 0 h 259"/>
              <a:gd name="T20" fmla="*/ 148704 w 213"/>
              <a:gd name="T21" fmla="*/ 12335 h 259"/>
              <a:gd name="T22" fmla="*/ 148704 w 213"/>
              <a:gd name="T23" fmla="*/ 18502 h 259"/>
              <a:gd name="T24" fmla="*/ 132394 w 213"/>
              <a:gd name="T25" fmla="*/ 18502 h 259"/>
              <a:gd name="T26" fmla="*/ 132394 w 213"/>
              <a:gd name="T27" fmla="*/ 113067 h 259"/>
              <a:gd name="T28" fmla="*/ 132394 w 213"/>
              <a:gd name="T29" fmla="*/ 137736 h 259"/>
              <a:gd name="T30" fmla="*/ 121841 w 213"/>
              <a:gd name="T31" fmla="*/ 157266 h 259"/>
              <a:gd name="T32" fmla="*/ 82507 w 213"/>
              <a:gd name="T33" fmla="*/ 181935 h 259"/>
              <a:gd name="T34" fmla="*/ 76750 w 213"/>
              <a:gd name="T35" fmla="*/ 194269 h 259"/>
              <a:gd name="T36" fmla="*/ 82507 w 213"/>
              <a:gd name="T37" fmla="*/ 207632 h 259"/>
              <a:gd name="T38" fmla="*/ 54685 w 213"/>
              <a:gd name="T39" fmla="*/ 181935 h 25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13" h="259">
                <a:moveTo>
                  <a:pt x="78" y="227"/>
                </a:moveTo>
                <a:lnTo>
                  <a:pt x="63" y="180"/>
                </a:lnTo>
                <a:lnTo>
                  <a:pt x="78" y="157"/>
                </a:lnTo>
                <a:lnTo>
                  <a:pt x="63" y="141"/>
                </a:lnTo>
                <a:lnTo>
                  <a:pt x="31" y="94"/>
                </a:lnTo>
                <a:lnTo>
                  <a:pt x="31" y="78"/>
                </a:lnTo>
                <a:lnTo>
                  <a:pt x="24" y="78"/>
                </a:lnTo>
                <a:lnTo>
                  <a:pt x="24" y="47"/>
                </a:lnTo>
                <a:lnTo>
                  <a:pt x="0" y="0"/>
                </a:lnTo>
                <a:lnTo>
                  <a:pt x="78" y="0"/>
                </a:lnTo>
                <a:lnTo>
                  <a:pt x="213" y="15"/>
                </a:lnTo>
                <a:lnTo>
                  <a:pt x="213" y="23"/>
                </a:lnTo>
                <a:lnTo>
                  <a:pt x="189" y="23"/>
                </a:lnTo>
                <a:lnTo>
                  <a:pt x="189" y="141"/>
                </a:lnTo>
                <a:lnTo>
                  <a:pt x="189" y="172"/>
                </a:lnTo>
                <a:lnTo>
                  <a:pt x="174" y="196"/>
                </a:lnTo>
                <a:lnTo>
                  <a:pt x="118" y="227"/>
                </a:lnTo>
                <a:lnTo>
                  <a:pt x="110" y="242"/>
                </a:lnTo>
                <a:lnTo>
                  <a:pt x="118" y="259"/>
                </a:lnTo>
                <a:lnTo>
                  <a:pt x="78" y="22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141"/>
          <p:cNvSpPr>
            <a:spLocks noChangeAspect="1"/>
          </p:cNvSpPr>
          <p:nvPr/>
        </p:nvSpPr>
        <p:spPr bwMode="auto">
          <a:xfrm>
            <a:off x="1814049" y="4910818"/>
            <a:ext cx="529975" cy="242642"/>
          </a:xfrm>
          <a:custGeom>
            <a:avLst/>
            <a:gdLst>
              <a:gd name="T0" fmla="*/ 207629 w 299"/>
              <a:gd name="T1" fmla="*/ 43397 h 125"/>
              <a:gd name="T2" fmla="*/ 186579 w 299"/>
              <a:gd name="T3" fmla="*/ 63029 h 125"/>
              <a:gd name="T4" fmla="*/ 186579 w 299"/>
              <a:gd name="T5" fmla="*/ 87827 h 125"/>
              <a:gd name="T6" fmla="*/ 186579 w 299"/>
              <a:gd name="T7" fmla="*/ 101259 h 125"/>
              <a:gd name="T8" fmla="*/ 125343 w 299"/>
              <a:gd name="T9" fmla="*/ 95060 h 125"/>
              <a:gd name="T10" fmla="*/ 65063 w 299"/>
              <a:gd name="T11" fmla="*/ 95060 h 125"/>
              <a:gd name="T12" fmla="*/ 54539 w 299"/>
              <a:gd name="T13" fmla="*/ 87827 h 125"/>
              <a:gd name="T14" fmla="*/ 38273 w 299"/>
              <a:gd name="T15" fmla="*/ 87827 h 125"/>
              <a:gd name="T16" fmla="*/ 11482 w 299"/>
              <a:gd name="T17" fmla="*/ 95060 h 125"/>
              <a:gd name="T18" fmla="*/ 0 w 299"/>
              <a:gd name="T19" fmla="*/ 76461 h 125"/>
              <a:gd name="T20" fmla="*/ 0 w 299"/>
              <a:gd name="T21" fmla="*/ 63029 h 125"/>
              <a:gd name="T22" fmla="*/ 11482 w 299"/>
              <a:gd name="T23" fmla="*/ 63029 h 125"/>
              <a:gd name="T24" fmla="*/ 38273 w 299"/>
              <a:gd name="T25" fmla="*/ 63029 h 125"/>
              <a:gd name="T26" fmla="*/ 38273 w 299"/>
              <a:gd name="T27" fmla="*/ 38230 h 125"/>
              <a:gd name="T28" fmla="*/ 60279 w 299"/>
              <a:gd name="T29" fmla="*/ 25831 h 125"/>
              <a:gd name="T30" fmla="*/ 60279 w 299"/>
              <a:gd name="T31" fmla="*/ 0 h 125"/>
              <a:gd name="T32" fmla="*/ 76545 w 299"/>
              <a:gd name="T33" fmla="*/ 0 h 125"/>
              <a:gd name="T34" fmla="*/ 169356 w 299"/>
              <a:gd name="T35" fmla="*/ 13432 h 125"/>
              <a:gd name="T36" fmla="*/ 169356 w 299"/>
              <a:gd name="T37" fmla="*/ 25831 h 125"/>
              <a:gd name="T38" fmla="*/ 201888 w 299"/>
              <a:gd name="T39" fmla="*/ 38230 h 125"/>
              <a:gd name="T40" fmla="*/ 207629 w 299"/>
              <a:gd name="T41" fmla="*/ 43397 h 1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99" h="125">
                <a:moveTo>
                  <a:pt x="299" y="54"/>
                </a:moveTo>
                <a:lnTo>
                  <a:pt x="268" y="78"/>
                </a:lnTo>
                <a:lnTo>
                  <a:pt x="268" y="109"/>
                </a:lnTo>
                <a:lnTo>
                  <a:pt x="268" y="125"/>
                </a:lnTo>
                <a:lnTo>
                  <a:pt x="181" y="117"/>
                </a:lnTo>
                <a:lnTo>
                  <a:pt x="94" y="117"/>
                </a:lnTo>
                <a:lnTo>
                  <a:pt x="78" y="109"/>
                </a:lnTo>
                <a:lnTo>
                  <a:pt x="55" y="109"/>
                </a:lnTo>
                <a:lnTo>
                  <a:pt x="16" y="117"/>
                </a:lnTo>
                <a:lnTo>
                  <a:pt x="0" y="94"/>
                </a:lnTo>
                <a:lnTo>
                  <a:pt x="0" y="78"/>
                </a:lnTo>
                <a:lnTo>
                  <a:pt x="16" y="78"/>
                </a:lnTo>
                <a:lnTo>
                  <a:pt x="55" y="78"/>
                </a:lnTo>
                <a:lnTo>
                  <a:pt x="55" y="47"/>
                </a:lnTo>
                <a:lnTo>
                  <a:pt x="87" y="32"/>
                </a:lnTo>
                <a:lnTo>
                  <a:pt x="87" y="0"/>
                </a:lnTo>
                <a:lnTo>
                  <a:pt x="110" y="0"/>
                </a:lnTo>
                <a:lnTo>
                  <a:pt x="244" y="16"/>
                </a:lnTo>
                <a:lnTo>
                  <a:pt x="244" y="32"/>
                </a:lnTo>
                <a:lnTo>
                  <a:pt x="291" y="47"/>
                </a:lnTo>
                <a:lnTo>
                  <a:pt x="299" y="5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142"/>
          <p:cNvSpPr>
            <a:spLocks noChangeAspect="1"/>
          </p:cNvSpPr>
          <p:nvPr/>
        </p:nvSpPr>
        <p:spPr bwMode="auto">
          <a:xfrm>
            <a:off x="3118375" y="3092512"/>
            <a:ext cx="459312" cy="329512"/>
          </a:xfrm>
          <a:custGeom>
            <a:avLst/>
            <a:gdLst>
              <a:gd name="T0" fmla="*/ 120085 w 258"/>
              <a:gd name="T1" fmla="*/ 43305 h 170"/>
              <a:gd name="T2" fmla="*/ 147944 w 258"/>
              <a:gd name="T3" fmla="*/ 50523 h 170"/>
              <a:gd name="T4" fmla="*/ 158512 w 258"/>
              <a:gd name="T5" fmla="*/ 62896 h 170"/>
              <a:gd name="T6" fmla="*/ 180608 w 258"/>
              <a:gd name="T7" fmla="*/ 86611 h 170"/>
              <a:gd name="T8" fmla="*/ 147944 w 258"/>
              <a:gd name="T9" fmla="*/ 118574 h 170"/>
              <a:gd name="T10" fmla="*/ 37466 w 258"/>
              <a:gd name="T11" fmla="*/ 137134 h 170"/>
              <a:gd name="T12" fmla="*/ 0 w 258"/>
              <a:gd name="T13" fmla="*/ 118574 h 170"/>
              <a:gd name="T14" fmla="*/ 54759 w 258"/>
              <a:gd name="T15" fmla="*/ 12373 h 170"/>
              <a:gd name="T16" fmla="*/ 65326 w 258"/>
              <a:gd name="T17" fmla="*/ 0 h 170"/>
              <a:gd name="T18" fmla="*/ 120085 w 258"/>
              <a:gd name="T19" fmla="*/ 43305 h 1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8" h="170">
                <a:moveTo>
                  <a:pt x="172" y="54"/>
                </a:moveTo>
                <a:lnTo>
                  <a:pt x="211" y="62"/>
                </a:lnTo>
                <a:lnTo>
                  <a:pt x="226" y="78"/>
                </a:lnTo>
                <a:lnTo>
                  <a:pt x="258" y="108"/>
                </a:lnTo>
                <a:lnTo>
                  <a:pt x="211" y="147"/>
                </a:lnTo>
                <a:lnTo>
                  <a:pt x="54" y="170"/>
                </a:lnTo>
                <a:lnTo>
                  <a:pt x="0" y="147"/>
                </a:lnTo>
                <a:lnTo>
                  <a:pt x="78" y="15"/>
                </a:lnTo>
                <a:lnTo>
                  <a:pt x="93" y="0"/>
                </a:lnTo>
                <a:lnTo>
                  <a:pt x="172" y="5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143"/>
          <p:cNvSpPr>
            <a:spLocks noChangeAspect="1"/>
          </p:cNvSpPr>
          <p:nvPr/>
        </p:nvSpPr>
        <p:spPr bwMode="auto">
          <a:xfrm>
            <a:off x="1107416" y="6444547"/>
            <a:ext cx="532918" cy="404402"/>
          </a:xfrm>
          <a:custGeom>
            <a:avLst/>
            <a:gdLst>
              <a:gd name="T0" fmla="*/ 0 w 299"/>
              <a:gd name="T1" fmla="*/ 118203 h 209"/>
              <a:gd name="T2" fmla="*/ 0 w 299"/>
              <a:gd name="T3" fmla="*/ 105869 h 209"/>
              <a:gd name="T4" fmla="*/ 11535 w 299"/>
              <a:gd name="T5" fmla="*/ 86340 h 209"/>
              <a:gd name="T6" fmla="*/ 0 w 299"/>
              <a:gd name="T7" fmla="*/ 56532 h 209"/>
              <a:gd name="T8" fmla="*/ 22108 w 299"/>
              <a:gd name="T9" fmla="*/ 37003 h 209"/>
              <a:gd name="T10" fmla="*/ 44216 w 299"/>
              <a:gd name="T11" fmla="*/ 19529 h 209"/>
              <a:gd name="T12" fmla="*/ 38449 w 299"/>
              <a:gd name="T13" fmla="*/ 19529 h 209"/>
              <a:gd name="T14" fmla="*/ 44216 w 299"/>
              <a:gd name="T15" fmla="*/ 12334 h 209"/>
              <a:gd name="T16" fmla="*/ 71131 w 299"/>
              <a:gd name="T17" fmla="*/ 0 h 209"/>
              <a:gd name="T18" fmla="*/ 204741 w 299"/>
              <a:gd name="T19" fmla="*/ 0 h 209"/>
              <a:gd name="T20" fmla="*/ 209547 w 299"/>
              <a:gd name="T21" fmla="*/ 0 h 209"/>
              <a:gd name="T22" fmla="*/ 209547 w 299"/>
              <a:gd name="T23" fmla="*/ 24669 h 209"/>
              <a:gd name="T24" fmla="*/ 204741 w 299"/>
              <a:gd name="T25" fmla="*/ 37003 h 209"/>
              <a:gd name="T26" fmla="*/ 209547 w 299"/>
              <a:gd name="T27" fmla="*/ 43170 h 209"/>
              <a:gd name="T28" fmla="*/ 209547 w 299"/>
              <a:gd name="T29" fmla="*/ 105869 h 209"/>
              <a:gd name="T30" fmla="*/ 204741 w 299"/>
              <a:gd name="T31" fmla="*/ 167541 h 209"/>
              <a:gd name="T32" fmla="*/ 76898 w 299"/>
              <a:gd name="T33" fmla="*/ 167541 h 209"/>
              <a:gd name="T34" fmla="*/ 44216 w 299"/>
              <a:gd name="T35" fmla="*/ 155206 h 209"/>
              <a:gd name="T36" fmla="*/ 54790 w 299"/>
              <a:gd name="T37" fmla="*/ 143900 h 209"/>
              <a:gd name="T38" fmla="*/ 11535 w 299"/>
              <a:gd name="T39" fmla="*/ 143900 h 209"/>
              <a:gd name="T40" fmla="*/ 0 w 299"/>
              <a:gd name="T41" fmla="*/ 136705 h 209"/>
              <a:gd name="T42" fmla="*/ 0 w 299"/>
              <a:gd name="T43" fmla="*/ 118203 h 20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99" h="209">
                <a:moveTo>
                  <a:pt x="0" y="147"/>
                </a:moveTo>
                <a:lnTo>
                  <a:pt x="0" y="132"/>
                </a:lnTo>
                <a:lnTo>
                  <a:pt x="16" y="108"/>
                </a:lnTo>
                <a:lnTo>
                  <a:pt x="0" y="70"/>
                </a:lnTo>
                <a:lnTo>
                  <a:pt x="32" y="46"/>
                </a:lnTo>
                <a:lnTo>
                  <a:pt x="63" y="24"/>
                </a:lnTo>
                <a:lnTo>
                  <a:pt x="55" y="24"/>
                </a:lnTo>
                <a:lnTo>
                  <a:pt x="63" y="15"/>
                </a:lnTo>
                <a:lnTo>
                  <a:pt x="102" y="0"/>
                </a:lnTo>
                <a:lnTo>
                  <a:pt x="292" y="0"/>
                </a:lnTo>
                <a:lnTo>
                  <a:pt x="299" y="0"/>
                </a:lnTo>
                <a:lnTo>
                  <a:pt x="299" y="31"/>
                </a:lnTo>
                <a:lnTo>
                  <a:pt x="292" y="46"/>
                </a:lnTo>
                <a:lnTo>
                  <a:pt x="299" y="54"/>
                </a:lnTo>
                <a:lnTo>
                  <a:pt x="299" y="132"/>
                </a:lnTo>
                <a:lnTo>
                  <a:pt x="292" y="209"/>
                </a:lnTo>
                <a:lnTo>
                  <a:pt x="110" y="209"/>
                </a:lnTo>
                <a:lnTo>
                  <a:pt x="63" y="194"/>
                </a:lnTo>
                <a:lnTo>
                  <a:pt x="78" y="179"/>
                </a:lnTo>
                <a:lnTo>
                  <a:pt x="16" y="179"/>
                </a:lnTo>
                <a:lnTo>
                  <a:pt x="0" y="170"/>
                </a:lnTo>
                <a:lnTo>
                  <a:pt x="0" y="1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144"/>
          <p:cNvSpPr>
            <a:spLocks noChangeAspect="1"/>
          </p:cNvSpPr>
          <p:nvPr/>
        </p:nvSpPr>
        <p:spPr bwMode="auto">
          <a:xfrm>
            <a:off x="1896489" y="6444547"/>
            <a:ext cx="656579" cy="494269"/>
          </a:xfrm>
          <a:custGeom>
            <a:avLst/>
            <a:gdLst>
              <a:gd name="T0" fmla="*/ 257835 w 370"/>
              <a:gd name="T1" fmla="*/ 160843 h 256"/>
              <a:gd name="T2" fmla="*/ 257835 w 370"/>
              <a:gd name="T3" fmla="*/ 180309 h 256"/>
              <a:gd name="T4" fmla="*/ 49842 w 370"/>
              <a:gd name="T5" fmla="*/ 180309 h 256"/>
              <a:gd name="T6" fmla="*/ 49842 w 370"/>
              <a:gd name="T7" fmla="*/ 203872 h 256"/>
              <a:gd name="T8" fmla="*/ 0 w 370"/>
              <a:gd name="T9" fmla="*/ 154697 h 256"/>
              <a:gd name="T10" fmla="*/ 4792 w 370"/>
              <a:gd name="T11" fmla="*/ 55322 h 256"/>
              <a:gd name="T12" fmla="*/ 4792 w 370"/>
              <a:gd name="T13" fmla="*/ 36881 h 256"/>
              <a:gd name="T14" fmla="*/ 126521 w 370"/>
              <a:gd name="T15" fmla="*/ 43028 h 256"/>
              <a:gd name="T16" fmla="*/ 126521 w 370"/>
              <a:gd name="T17" fmla="*/ 0 h 256"/>
              <a:gd name="T18" fmla="*/ 153359 w 370"/>
              <a:gd name="T19" fmla="*/ 0 h 256"/>
              <a:gd name="T20" fmla="*/ 153359 w 370"/>
              <a:gd name="T21" fmla="*/ 24588 h 256"/>
              <a:gd name="T22" fmla="*/ 175405 w 370"/>
              <a:gd name="T23" fmla="*/ 19465 h 256"/>
              <a:gd name="T24" fmla="*/ 203201 w 370"/>
              <a:gd name="T25" fmla="*/ 36881 h 256"/>
              <a:gd name="T26" fmla="*/ 197450 w 370"/>
              <a:gd name="T27" fmla="*/ 43028 h 256"/>
              <a:gd name="T28" fmla="*/ 224288 w 370"/>
              <a:gd name="T29" fmla="*/ 80934 h 256"/>
              <a:gd name="T30" fmla="*/ 224288 w 370"/>
              <a:gd name="T31" fmla="*/ 105521 h 256"/>
              <a:gd name="T32" fmla="*/ 235790 w 370"/>
              <a:gd name="T33" fmla="*/ 111668 h 256"/>
              <a:gd name="T34" fmla="*/ 257835 w 370"/>
              <a:gd name="T35" fmla="*/ 160843 h 25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70" h="256">
                <a:moveTo>
                  <a:pt x="370" y="202"/>
                </a:moveTo>
                <a:lnTo>
                  <a:pt x="370" y="226"/>
                </a:lnTo>
                <a:lnTo>
                  <a:pt x="71" y="226"/>
                </a:lnTo>
                <a:lnTo>
                  <a:pt x="71" y="256"/>
                </a:lnTo>
                <a:lnTo>
                  <a:pt x="0" y="194"/>
                </a:lnTo>
                <a:lnTo>
                  <a:pt x="7" y="70"/>
                </a:lnTo>
                <a:lnTo>
                  <a:pt x="7" y="46"/>
                </a:lnTo>
                <a:lnTo>
                  <a:pt x="181" y="54"/>
                </a:lnTo>
                <a:lnTo>
                  <a:pt x="181" y="0"/>
                </a:lnTo>
                <a:lnTo>
                  <a:pt x="220" y="0"/>
                </a:lnTo>
                <a:lnTo>
                  <a:pt x="220" y="31"/>
                </a:lnTo>
                <a:lnTo>
                  <a:pt x="252" y="24"/>
                </a:lnTo>
                <a:lnTo>
                  <a:pt x="291" y="46"/>
                </a:lnTo>
                <a:lnTo>
                  <a:pt x="283" y="54"/>
                </a:lnTo>
                <a:lnTo>
                  <a:pt x="322" y="101"/>
                </a:lnTo>
                <a:lnTo>
                  <a:pt x="322" y="132"/>
                </a:lnTo>
                <a:lnTo>
                  <a:pt x="339" y="140"/>
                </a:lnTo>
                <a:lnTo>
                  <a:pt x="370" y="20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145"/>
          <p:cNvSpPr>
            <a:spLocks noChangeAspect="1"/>
          </p:cNvSpPr>
          <p:nvPr/>
        </p:nvSpPr>
        <p:spPr bwMode="auto">
          <a:xfrm>
            <a:off x="1572616" y="5545878"/>
            <a:ext cx="518198" cy="524225"/>
          </a:xfrm>
          <a:custGeom>
            <a:avLst/>
            <a:gdLst>
              <a:gd name="T0" fmla="*/ 0 w 291"/>
              <a:gd name="T1" fmla="*/ 216867 h 268"/>
              <a:gd name="T2" fmla="*/ 11526 w 291"/>
              <a:gd name="T3" fmla="*/ 191050 h 268"/>
              <a:gd name="T4" fmla="*/ 0 w 291"/>
              <a:gd name="T5" fmla="*/ 191050 h 268"/>
              <a:gd name="T6" fmla="*/ 0 w 291"/>
              <a:gd name="T7" fmla="*/ 171428 h 268"/>
              <a:gd name="T8" fmla="*/ 0 w 291"/>
              <a:gd name="T9" fmla="*/ 120826 h 268"/>
              <a:gd name="T10" fmla="*/ 0 w 291"/>
              <a:gd name="T11" fmla="*/ 102237 h 268"/>
              <a:gd name="T12" fmla="*/ 0 w 291"/>
              <a:gd name="T13" fmla="*/ 38210 h 268"/>
              <a:gd name="T14" fmla="*/ 0 w 291"/>
              <a:gd name="T15" fmla="*/ 25818 h 268"/>
              <a:gd name="T16" fmla="*/ 60509 w 291"/>
              <a:gd name="T17" fmla="*/ 25818 h 268"/>
              <a:gd name="T18" fmla="*/ 94126 w 291"/>
              <a:gd name="T19" fmla="*/ 0 h 268"/>
              <a:gd name="T20" fmla="*/ 110454 w 291"/>
              <a:gd name="T21" fmla="*/ 6196 h 268"/>
              <a:gd name="T22" fmla="*/ 104691 w 291"/>
              <a:gd name="T23" fmla="*/ 20654 h 268"/>
              <a:gd name="T24" fmla="*/ 115256 w 291"/>
              <a:gd name="T25" fmla="*/ 20654 h 268"/>
              <a:gd name="T26" fmla="*/ 115256 w 291"/>
              <a:gd name="T27" fmla="*/ 38210 h 268"/>
              <a:gd name="T28" fmla="*/ 138307 w 291"/>
              <a:gd name="T29" fmla="*/ 38210 h 268"/>
              <a:gd name="T30" fmla="*/ 153675 w 291"/>
              <a:gd name="T31" fmla="*/ 64027 h 268"/>
              <a:gd name="T32" fmla="*/ 170963 w 291"/>
              <a:gd name="T33" fmla="*/ 64027 h 268"/>
              <a:gd name="T34" fmla="*/ 176726 w 291"/>
              <a:gd name="T35" fmla="*/ 76420 h 268"/>
              <a:gd name="T36" fmla="*/ 203619 w 291"/>
              <a:gd name="T37" fmla="*/ 88812 h 268"/>
              <a:gd name="T38" fmla="*/ 176726 w 291"/>
              <a:gd name="T39" fmla="*/ 95009 h 268"/>
              <a:gd name="T40" fmla="*/ 176726 w 291"/>
              <a:gd name="T41" fmla="*/ 120826 h 268"/>
              <a:gd name="T42" fmla="*/ 159438 w 291"/>
              <a:gd name="T43" fmla="*/ 120826 h 268"/>
              <a:gd name="T44" fmla="*/ 159438 w 291"/>
              <a:gd name="T45" fmla="*/ 146644 h 268"/>
              <a:gd name="T46" fmla="*/ 147912 w 291"/>
              <a:gd name="T47" fmla="*/ 153873 h 268"/>
              <a:gd name="T48" fmla="*/ 147912 w 291"/>
              <a:gd name="T49" fmla="*/ 191050 h 268"/>
              <a:gd name="T50" fmla="*/ 126782 w 291"/>
              <a:gd name="T51" fmla="*/ 191050 h 268"/>
              <a:gd name="T52" fmla="*/ 71075 w 291"/>
              <a:gd name="T53" fmla="*/ 197246 h 268"/>
              <a:gd name="T54" fmla="*/ 60509 w 291"/>
              <a:gd name="T55" fmla="*/ 203442 h 268"/>
              <a:gd name="T56" fmla="*/ 26893 w 291"/>
              <a:gd name="T57" fmla="*/ 203442 h 268"/>
              <a:gd name="T58" fmla="*/ 0 w 291"/>
              <a:gd name="T59" fmla="*/ 216867 h 26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91" h="268">
                <a:moveTo>
                  <a:pt x="0" y="268"/>
                </a:moveTo>
                <a:lnTo>
                  <a:pt x="16" y="236"/>
                </a:lnTo>
                <a:lnTo>
                  <a:pt x="0" y="236"/>
                </a:lnTo>
                <a:lnTo>
                  <a:pt x="0" y="212"/>
                </a:lnTo>
                <a:lnTo>
                  <a:pt x="0" y="149"/>
                </a:lnTo>
                <a:lnTo>
                  <a:pt x="0" y="126"/>
                </a:lnTo>
                <a:lnTo>
                  <a:pt x="0" y="47"/>
                </a:lnTo>
                <a:lnTo>
                  <a:pt x="0" y="32"/>
                </a:lnTo>
                <a:lnTo>
                  <a:pt x="87" y="32"/>
                </a:lnTo>
                <a:lnTo>
                  <a:pt x="134" y="0"/>
                </a:lnTo>
                <a:lnTo>
                  <a:pt x="158" y="8"/>
                </a:lnTo>
                <a:lnTo>
                  <a:pt x="149" y="25"/>
                </a:lnTo>
                <a:lnTo>
                  <a:pt x="165" y="25"/>
                </a:lnTo>
                <a:lnTo>
                  <a:pt x="165" y="47"/>
                </a:lnTo>
                <a:lnTo>
                  <a:pt x="197" y="47"/>
                </a:lnTo>
                <a:lnTo>
                  <a:pt x="220" y="79"/>
                </a:lnTo>
                <a:lnTo>
                  <a:pt x="244" y="79"/>
                </a:lnTo>
                <a:lnTo>
                  <a:pt x="252" y="95"/>
                </a:lnTo>
                <a:lnTo>
                  <a:pt x="291" y="110"/>
                </a:lnTo>
                <a:lnTo>
                  <a:pt x="252" y="118"/>
                </a:lnTo>
                <a:lnTo>
                  <a:pt x="252" y="149"/>
                </a:lnTo>
                <a:lnTo>
                  <a:pt x="228" y="149"/>
                </a:lnTo>
                <a:lnTo>
                  <a:pt x="228" y="181"/>
                </a:lnTo>
                <a:lnTo>
                  <a:pt x="212" y="190"/>
                </a:lnTo>
                <a:lnTo>
                  <a:pt x="212" y="236"/>
                </a:lnTo>
                <a:lnTo>
                  <a:pt x="181" y="236"/>
                </a:lnTo>
                <a:lnTo>
                  <a:pt x="102" y="244"/>
                </a:lnTo>
                <a:lnTo>
                  <a:pt x="87" y="251"/>
                </a:lnTo>
                <a:lnTo>
                  <a:pt x="39" y="251"/>
                </a:lnTo>
                <a:lnTo>
                  <a:pt x="0" y="26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146"/>
          <p:cNvSpPr>
            <a:spLocks noChangeAspect="1"/>
          </p:cNvSpPr>
          <p:nvPr/>
        </p:nvSpPr>
        <p:spPr bwMode="auto">
          <a:xfrm>
            <a:off x="3689570" y="4410560"/>
            <a:ext cx="403371" cy="374444"/>
          </a:xfrm>
          <a:custGeom>
            <a:avLst/>
            <a:gdLst>
              <a:gd name="T0" fmla="*/ 11499 w 227"/>
              <a:gd name="T1" fmla="*/ 128589 h 195"/>
              <a:gd name="T2" fmla="*/ 11499 w 227"/>
              <a:gd name="T3" fmla="*/ 111240 h 195"/>
              <a:gd name="T4" fmla="*/ 0 w 227"/>
              <a:gd name="T5" fmla="*/ 80623 h 195"/>
              <a:gd name="T6" fmla="*/ 11499 w 227"/>
              <a:gd name="T7" fmla="*/ 61233 h 195"/>
              <a:gd name="T8" fmla="*/ 26832 w 227"/>
              <a:gd name="T9" fmla="*/ 30616 h 195"/>
              <a:gd name="T10" fmla="*/ 11499 w 227"/>
              <a:gd name="T11" fmla="*/ 12247 h 195"/>
              <a:gd name="T12" fmla="*/ 32582 w 227"/>
              <a:gd name="T13" fmla="*/ 0 h 195"/>
              <a:gd name="T14" fmla="*/ 65164 w 227"/>
              <a:gd name="T15" fmla="*/ 55110 h 195"/>
              <a:gd name="T16" fmla="*/ 70914 w 227"/>
              <a:gd name="T17" fmla="*/ 50007 h 195"/>
              <a:gd name="T18" fmla="*/ 103495 w 227"/>
              <a:gd name="T19" fmla="*/ 36740 h 195"/>
              <a:gd name="T20" fmla="*/ 131286 w 227"/>
              <a:gd name="T21" fmla="*/ 61233 h 195"/>
              <a:gd name="T22" fmla="*/ 158118 w 227"/>
              <a:gd name="T23" fmla="*/ 61233 h 195"/>
              <a:gd name="T24" fmla="*/ 158118 w 227"/>
              <a:gd name="T25" fmla="*/ 74500 h 195"/>
              <a:gd name="T26" fmla="*/ 152368 w 227"/>
              <a:gd name="T27" fmla="*/ 74500 h 195"/>
              <a:gd name="T28" fmla="*/ 131286 w 227"/>
              <a:gd name="T29" fmla="*/ 111240 h 195"/>
              <a:gd name="T30" fmla="*/ 91996 w 227"/>
              <a:gd name="T31" fmla="*/ 111240 h 195"/>
              <a:gd name="T32" fmla="*/ 70914 w 227"/>
              <a:gd name="T33" fmla="*/ 149000 h 195"/>
              <a:gd name="T34" fmla="*/ 81455 w 227"/>
              <a:gd name="T35" fmla="*/ 154103 h 195"/>
              <a:gd name="T36" fmla="*/ 11499 w 227"/>
              <a:gd name="T37" fmla="*/ 154103 h 195"/>
              <a:gd name="T38" fmla="*/ 0 w 227"/>
              <a:gd name="T39" fmla="*/ 149000 h 195"/>
              <a:gd name="T40" fmla="*/ 11499 w 227"/>
              <a:gd name="T41" fmla="*/ 128589 h 19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27" h="195">
                <a:moveTo>
                  <a:pt x="16" y="163"/>
                </a:moveTo>
                <a:lnTo>
                  <a:pt x="16" y="141"/>
                </a:lnTo>
                <a:lnTo>
                  <a:pt x="0" y="102"/>
                </a:lnTo>
                <a:lnTo>
                  <a:pt x="16" y="78"/>
                </a:lnTo>
                <a:lnTo>
                  <a:pt x="39" y="39"/>
                </a:lnTo>
                <a:lnTo>
                  <a:pt x="16" y="16"/>
                </a:lnTo>
                <a:lnTo>
                  <a:pt x="47" y="0"/>
                </a:lnTo>
                <a:lnTo>
                  <a:pt x="93" y="70"/>
                </a:lnTo>
                <a:lnTo>
                  <a:pt x="102" y="63"/>
                </a:lnTo>
                <a:lnTo>
                  <a:pt x="149" y="47"/>
                </a:lnTo>
                <a:lnTo>
                  <a:pt x="188" y="78"/>
                </a:lnTo>
                <a:lnTo>
                  <a:pt x="227" y="78"/>
                </a:lnTo>
                <a:lnTo>
                  <a:pt x="227" y="94"/>
                </a:lnTo>
                <a:lnTo>
                  <a:pt x="219" y="94"/>
                </a:lnTo>
                <a:lnTo>
                  <a:pt x="188" y="141"/>
                </a:lnTo>
                <a:lnTo>
                  <a:pt x="132" y="141"/>
                </a:lnTo>
                <a:lnTo>
                  <a:pt x="102" y="188"/>
                </a:lnTo>
                <a:lnTo>
                  <a:pt x="117" y="195"/>
                </a:lnTo>
                <a:lnTo>
                  <a:pt x="16" y="195"/>
                </a:lnTo>
                <a:lnTo>
                  <a:pt x="0" y="188"/>
                </a:lnTo>
                <a:lnTo>
                  <a:pt x="16" y="16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147"/>
          <p:cNvSpPr>
            <a:spLocks noChangeAspect="1"/>
          </p:cNvSpPr>
          <p:nvPr/>
        </p:nvSpPr>
        <p:spPr bwMode="auto">
          <a:xfrm>
            <a:off x="4670024" y="6321730"/>
            <a:ext cx="600638" cy="745894"/>
          </a:xfrm>
          <a:custGeom>
            <a:avLst/>
            <a:gdLst>
              <a:gd name="T0" fmla="*/ 60563 w 336"/>
              <a:gd name="T1" fmla="*/ 258437 h 384"/>
              <a:gd name="T2" fmla="*/ 60563 w 336"/>
              <a:gd name="T3" fmla="*/ 238874 h 384"/>
              <a:gd name="T4" fmla="*/ 60563 w 336"/>
              <a:gd name="T5" fmla="*/ 245051 h 384"/>
              <a:gd name="T6" fmla="*/ 49988 w 336"/>
              <a:gd name="T7" fmla="*/ 238874 h 384"/>
              <a:gd name="T8" fmla="*/ 17304 w 336"/>
              <a:gd name="T9" fmla="*/ 238874 h 384"/>
              <a:gd name="T10" fmla="*/ 17304 w 336"/>
              <a:gd name="T11" fmla="*/ 137970 h 384"/>
              <a:gd name="T12" fmla="*/ 26917 w 336"/>
              <a:gd name="T13" fmla="*/ 87518 h 384"/>
              <a:gd name="T14" fmla="*/ 17304 w 336"/>
              <a:gd name="T15" fmla="*/ 62807 h 384"/>
              <a:gd name="T16" fmla="*/ 0 w 336"/>
              <a:gd name="T17" fmla="*/ 0 h 384"/>
              <a:gd name="T18" fmla="*/ 104783 w 336"/>
              <a:gd name="T19" fmla="*/ 24711 h 384"/>
              <a:gd name="T20" fmla="*/ 125932 w 336"/>
              <a:gd name="T21" fmla="*/ 137970 h 384"/>
              <a:gd name="T22" fmla="*/ 175921 w 336"/>
              <a:gd name="T23" fmla="*/ 156503 h 384"/>
              <a:gd name="T24" fmla="*/ 235522 w 336"/>
              <a:gd name="T25" fmla="*/ 156503 h 384"/>
              <a:gd name="T26" fmla="*/ 208605 w 336"/>
              <a:gd name="T27" fmla="*/ 169889 h 384"/>
              <a:gd name="T28" fmla="*/ 175921 w 336"/>
              <a:gd name="T29" fmla="*/ 207985 h 384"/>
              <a:gd name="T30" fmla="*/ 170153 w 336"/>
              <a:gd name="T31" fmla="*/ 238874 h 384"/>
              <a:gd name="T32" fmla="*/ 159578 w 336"/>
              <a:gd name="T33" fmla="*/ 245051 h 384"/>
              <a:gd name="T34" fmla="*/ 137468 w 336"/>
              <a:gd name="T35" fmla="*/ 289325 h 384"/>
              <a:gd name="T36" fmla="*/ 125932 w 336"/>
              <a:gd name="T37" fmla="*/ 289325 h 384"/>
              <a:gd name="T38" fmla="*/ 132662 w 336"/>
              <a:gd name="T39" fmla="*/ 308888 h 384"/>
              <a:gd name="T40" fmla="*/ 93248 w 336"/>
              <a:gd name="T41" fmla="*/ 284177 h 384"/>
              <a:gd name="T42" fmla="*/ 60563 w 336"/>
              <a:gd name="T43" fmla="*/ 258437 h 38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6" h="384">
                <a:moveTo>
                  <a:pt x="86" y="321"/>
                </a:moveTo>
                <a:lnTo>
                  <a:pt x="86" y="297"/>
                </a:lnTo>
                <a:lnTo>
                  <a:pt x="86" y="305"/>
                </a:lnTo>
                <a:lnTo>
                  <a:pt x="71" y="297"/>
                </a:lnTo>
                <a:lnTo>
                  <a:pt x="24" y="297"/>
                </a:lnTo>
                <a:lnTo>
                  <a:pt x="24" y="172"/>
                </a:lnTo>
                <a:lnTo>
                  <a:pt x="39" y="109"/>
                </a:lnTo>
                <a:lnTo>
                  <a:pt x="24" y="78"/>
                </a:lnTo>
                <a:lnTo>
                  <a:pt x="0" y="0"/>
                </a:lnTo>
                <a:lnTo>
                  <a:pt x="149" y="31"/>
                </a:lnTo>
                <a:lnTo>
                  <a:pt x="180" y="172"/>
                </a:lnTo>
                <a:lnTo>
                  <a:pt x="251" y="195"/>
                </a:lnTo>
                <a:lnTo>
                  <a:pt x="336" y="195"/>
                </a:lnTo>
                <a:lnTo>
                  <a:pt x="297" y="211"/>
                </a:lnTo>
                <a:lnTo>
                  <a:pt x="251" y="258"/>
                </a:lnTo>
                <a:lnTo>
                  <a:pt x="243" y="297"/>
                </a:lnTo>
                <a:lnTo>
                  <a:pt x="228" y="305"/>
                </a:lnTo>
                <a:lnTo>
                  <a:pt x="196" y="360"/>
                </a:lnTo>
                <a:lnTo>
                  <a:pt x="180" y="360"/>
                </a:lnTo>
                <a:lnTo>
                  <a:pt x="189" y="384"/>
                </a:lnTo>
                <a:lnTo>
                  <a:pt x="133" y="353"/>
                </a:lnTo>
                <a:lnTo>
                  <a:pt x="86" y="32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148"/>
          <p:cNvSpPr>
            <a:spLocks noChangeAspect="1"/>
          </p:cNvSpPr>
          <p:nvPr/>
        </p:nvSpPr>
        <p:spPr bwMode="auto">
          <a:xfrm>
            <a:off x="1864101" y="5758564"/>
            <a:ext cx="580030" cy="488276"/>
          </a:xfrm>
          <a:custGeom>
            <a:avLst/>
            <a:gdLst>
              <a:gd name="T0" fmla="*/ 182666 w 325"/>
              <a:gd name="T1" fmla="*/ 30874 h 251"/>
              <a:gd name="T2" fmla="*/ 195164 w 325"/>
              <a:gd name="T3" fmla="*/ 56602 h 251"/>
              <a:gd name="T4" fmla="*/ 195164 w 325"/>
              <a:gd name="T5" fmla="*/ 63806 h 251"/>
              <a:gd name="T6" fmla="*/ 195164 w 325"/>
              <a:gd name="T7" fmla="*/ 88506 h 251"/>
              <a:gd name="T8" fmla="*/ 227852 w 325"/>
              <a:gd name="T9" fmla="*/ 113205 h 251"/>
              <a:gd name="T10" fmla="*/ 227852 w 325"/>
              <a:gd name="T11" fmla="*/ 132758 h 251"/>
              <a:gd name="T12" fmla="*/ 210547 w 325"/>
              <a:gd name="T13" fmla="*/ 132758 h 251"/>
              <a:gd name="T14" fmla="*/ 205740 w 325"/>
              <a:gd name="T15" fmla="*/ 113205 h 251"/>
              <a:gd name="T16" fmla="*/ 172091 w 325"/>
              <a:gd name="T17" fmla="*/ 126584 h 251"/>
              <a:gd name="T18" fmla="*/ 138442 w 325"/>
              <a:gd name="T19" fmla="*/ 182157 h 251"/>
              <a:gd name="T20" fmla="*/ 104793 w 325"/>
              <a:gd name="T21" fmla="*/ 195536 h 251"/>
              <a:gd name="T22" fmla="*/ 104793 w 325"/>
              <a:gd name="T23" fmla="*/ 201711 h 251"/>
              <a:gd name="T24" fmla="*/ 66337 w 325"/>
              <a:gd name="T25" fmla="*/ 201711 h 251"/>
              <a:gd name="T26" fmla="*/ 66337 w 325"/>
              <a:gd name="T27" fmla="*/ 195536 h 251"/>
              <a:gd name="T28" fmla="*/ 55761 w 325"/>
              <a:gd name="T29" fmla="*/ 201711 h 251"/>
              <a:gd name="T30" fmla="*/ 44224 w 325"/>
              <a:gd name="T31" fmla="*/ 177011 h 251"/>
              <a:gd name="T32" fmla="*/ 32688 w 325"/>
              <a:gd name="T33" fmla="*/ 182157 h 251"/>
              <a:gd name="T34" fmla="*/ 32688 w 325"/>
              <a:gd name="T35" fmla="*/ 170836 h 251"/>
              <a:gd name="T36" fmla="*/ 22112 w 325"/>
              <a:gd name="T37" fmla="*/ 170836 h 251"/>
              <a:gd name="T38" fmla="*/ 22112 w 325"/>
              <a:gd name="T39" fmla="*/ 145108 h 251"/>
              <a:gd name="T40" fmla="*/ 17305 w 325"/>
              <a:gd name="T41" fmla="*/ 132758 h 251"/>
              <a:gd name="T42" fmla="*/ 17305 w 325"/>
              <a:gd name="T43" fmla="*/ 126584 h 251"/>
              <a:gd name="T44" fmla="*/ 0 w 325"/>
              <a:gd name="T45" fmla="*/ 113205 h 251"/>
              <a:gd name="T46" fmla="*/ 11537 w 325"/>
              <a:gd name="T47" fmla="*/ 100855 h 251"/>
              <a:gd name="T48" fmla="*/ 32688 w 325"/>
              <a:gd name="T49" fmla="*/ 100855 h 251"/>
              <a:gd name="T50" fmla="*/ 32688 w 325"/>
              <a:gd name="T51" fmla="*/ 63806 h 251"/>
              <a:gd name="T52" fmla="*/ 44224 w 325"/>
              <a:gd name="T53" fmla="*/ 56602 h 251"/>
              <a:gd name="T54" fmla="*/ 44224 w 325"/>
              <a:gd name="T55" fmla="*/ 30874 h 251"/>
              <a:gd name="T56" fmla="*/ 60568 w 325"/>
              <a:gd name="T57" fmla="*/ 30874 h 251"/>
              <a:gd name="T58" fmla="*/ 60568 w 325"/>
              <a:gd name="T59" fmla="*/ 6175 h 251"/>
              <a:gd name="T60" fmla="*/ 89410 w 325"/>
              <a:gd name="T61" fmla="*/ 0 h 251"/>
              <a:gd name="T62" fmla="*/ 104793 w 325"/>
              <a:gd name="T63" fmla="*/ 6175 h 251"/>
              <a:gd name="T64" fmla="*/ 117291 w 325"/>
              <a:gd name="T65" fmla="*/ 0 h 251"/>
              <a:gd name="T66" fmla="*/ 117291 w 325"/>
              <a:gd name="T67" fmla="*/ 6175 h 251"/>
              <a:gd name="T68" fmla="*/ 127866 w 325"/>
              <a:gd name="T69" fmla="*/ 30874 h 251"/>
              <a:gd name="T70" fmla="*/ 182666 w 325"/>
              <a:gd name="T71" fmla="*/ 30874 h 25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25" h="251">
                <a:moveTo>
                  <a:pt x="261" y="39"/>
                </a:moveTo>
                <a:lnTo>
                  <a:pt x="278" y="71"/>
                </a:lnTo>
                <a:lnTo>
                  <a:pt x="278" y="79"/>
                </a:lnTo>
                <a:lnTo>
                  <a:pt x="278" y="110"/>
                </a:lnTo>
                <a:lnTo>
                  <a:pt x="325" y="141"/>
                </a:lnTo>
                <a:lnTo>
                  <a:pt x="325" y="165"/>
                </a:lnTo>
                <a:lnTo>
                  <a:pt x="301" y="165"/>
                </a:lnTo>
                <a:lnTo>
                  <a:pt x="293" y="141"/>
                </a:lnTo>
                <a:lnTo>
                  <a:pt x="246" y="157"/>
                </a:lnTo>
                <a:lnTo>
                  <a:pt x="198" y="227"/>
                </a:lnTo>
                <a:lnTo>
                  <a:pt x="150" y="243"/>
                </a:lnTo>
                <a:lnTo>
                  <a:pt x="150" y="251"/>
                </a:lnTo>
                <a:lnTo>
                  <a:pt x="95" y="251"/>
                </a:lnTo>
                <a:lnTo>
                  <a:pt x="95" y="243"/>
                </a:lnTo>
                <a:lnTo>
                  <a:pt x="79" y="251"/>
                </a:lnTo>
                <a:lnTo>
                  <a:pt x="63" y="220"/>
                </a:lnTo>
                <a:lnTo>
                  <a:pt x="47" y="227"/>
                </a:lnTo>
                <a:lnTo>
                  <a:pt x="47" y="212"/>
                </a:lnTo>
                <a:lnTo>
                  <a:pt x="32" y="212"/>
                </a:lnTo>
                <a:lnTo>
                  <a:pt x="32" y="181"/>
                </a:lnTo>
                <a:lnTo>
                  <a:pt x="24" y="165"/>
                </a:lnTo>
                <a:lnTo>
                  <a:pt x="24" y="157"/>
                </a:lnTo>
                <a:lnTo>
                  <a:pt x="0" y="141"/>
                </a:lnTo>
                <a:lnTo>
                  <a:pt x="16" y="125"/>
                </a:lnTo>
                <a:lnTo>
                  <a:pt x="47" y="125"/>
                </a:lnTo>
                <a:lnTo>
                  <a:pt x="47" y="79"/>
                </a:lnTo>
                <a:lnTo>
                  <a:pt x="63" y="71"/>
                </a:lnTo>
                <a:lnTo>
                  <a:pt x="63" y="39"/>
                </a:lnTo>
                <a:lnTo>
                  <a:pt x="87" y="39"/>
                </a:lnTo>
                <a:lnTo>
                  <a:pt x="87" y="8"/>
                </a:lnTo>
                <a:lnTo>
                  <a:pt x="127" y="0"/>
                </a:lnTo>
                <a:lnTo>
                  <a:pt x="150" y="8"/>
                </a:lnTo>
                <a:lnTo>
                  <a:pt x="167" y="0"/>
                </a:lnTo>
                <a:lnTo>
                  <a:pt x="167" y="8"/>
                </a:lnTo>
                <a:lnTo>
                  <a:pt x="182" y="39"/>
                </a:lnTo>
                <a:lnTo>
                  <a:pt x="261" y="3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149"/>
          <p:cNvSpPr>
            <a:spLocks noChangeAspect="1"/>
          </p:cNvSpPr>
          <p:nvPr/>
        </p:nvSpPr>
        <p:spPr bwMode="auto">
          <a:xfrm>
            <a:off x="3465803" y="6546396"/>
            <a:ext cx="686024" cy="521228"/>
          </a:xfrm>
          <a:custGeom>
            <a:avLst/>
            <a:gdLst>
              <a:gd name="T0" fmla="*/ 88297 w 386"/>
              <a:gd name="T1" fmla="*/ 215611 h 267"/>
              <a:gd name="T2" fmla="*/ 44149 w 386"/>
              <a:gd name="T3" fmla="*/ 196010 h 267"/>
              <a:gd name="T4" fmla="*/ 26873 w 386"/>
              <a:gd name="T5" fmla="*/ 196010 h 267"/>
              <a:gd name="T6" fmla="*/ 11517 w 386"/>
              <a:gd name="T7" fmla="*/ 177441 h 267"/>
              <a:gd name="T8" fmla="*/ 11517 w 386"/>
              <a:gd name="T9" fmla="*/ 165061 h 267"/>
              <a:gd name="T10" fmla="*/ 0 w 386"/>
              <a:gd name="T11" fmla="*/ 145460 h 267"/>
              <a:gd name="T12" fmla="*/ 121888 w 386"/>
              <a:gd name="T13" fmla="*/ 18569 h 267"/>
              <a:gd name="T14" fmla="*/ 115170 w 386"/>
              <a:gd name="T15" fmla="*/ 13411 h 267"/>
              <a:gd name="T16" fmla="*/ 132446 w 386"/>
              <a:gd name="T17" fmla="*/ 0 h 267"/>
              <a:gd name="T18" fmla="*/ 132446 w 386"/>
              <a:gd name="T19" fmla="*/ 13411 h 267"/>
              <a:gd name="T20" fmla="*/ 132446 w 386"/>
              <a:gd name="T21" fmla="*/ 18569 h 267"/>
              <a:gd name="T22" fmla="*/ 148761 w 386"/>
              <a:gd name="T23" fmla="*/ 25791 h 267"/>
              <a:gd name="T24" fmla="*/ 153560 w 386"/>
              <a:gd name="T25" fmla="*/ 44360 h 267"/>
              <a:gd name="T26" fmla="*/ 237059 w 386"/>
              <a:gd name="T27" fmla="*/ 88720 h 267"/>
              <a:gd name="T28" fmla="*/ 247616 w 386"/>
              <a:gd name="T29" fmla="*/ 113480 h 267"/>
              <a:gd name="T30" fmla="*/ 269690 w 386"/>
              <a:gd name="T31" fmla="*/ 139270 h 267"/>
              <a:gd name="T32" fmla="*/ 247616 w 386"/>
              <a:gd name="T33" fmla="*/ 125859 h 267"/>
              <a:gd name="T34" fmla="*/ 247616 w 386"/>
              <a:gd name="T35" fmla="*/ 145460 h 267"/>
              <a:gd name="T36" fmla="*/ 175634 w 386"/>
              <a:gd name="T37" fmla="*/ 196010 h 267"/>
              <a:gd name="T38" fmla="*/ 160278 w 386"/>
              <a:gd name="T39" fmla="*/ 215611 h 267"/>
              <a:gd name="T40" fmla="*/ 98854 w 386"/>
              <a:gd name="T41" fmla="*/ 215611 h 267"/>
              <a:gd name="T42" fmla="*/ 88297 w 386"/>
              <a:gd name="T43" fmla="*/ 215611 h 26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86" h="267">
                <a:moveTo>
                  <a:pt x="126" y="267"/>
                </a:moveTo>
                <a:lnTo>
                  <a:pt x="63" y="243"/>
                </a:lnTo>
                <a:lnTo>
                  <a:pt x="39" y="243"/>
                </a:lnTo>
                <a:lnTo>
                  <a:pt x="16" y="220"/>
                </a:lnTo>
                <a:lnTo>
                  <a:pt x="16" y="204"/>
                </a:lnTo>
                <a:lnTo>
                  <a:pt x="0" y="180"/>
                </a:lnTo>
                <a:lnTo>
                  <a:pt x="174" y="23"/>
                </a:lnTo>
                <a:lnTo>
                  <a:pt x="165" y="16"/>
                </a:lnTo>
                <a:lnTo>
                  <a:pt x="189" y="0"/>
                </a:lnTo>
                <a:lnTo>
                  <a:pt x="189" y="16"/>
                </a:lnTo>
                <a:lnTo>
                  <a:pt x="189" y="23"/>
                </a:lnTo>
                <a:lnTo>
                  <a:pt x="213" y="32"/>
                </a:lnTo>
                <a:lnTo>
                  <a:pt x="220" y="55"/>
                </a:lnTo>
                <a:lnTo>
                  <a:pt x="339" y="110"/>
                </a:lnTo>
                <a:lnTo>
                  <a:pt x="355" y="141"/>
                </a:lnTo>
                <a:lnTo>
                  <a:pt x="386" y="173"/>
                </a:lnTo>
                <a:lnTo>
                  <a:pt x="355" y="156"/>
                </a:lnTo>
                <a:lnTo>
                  <a:pt x="355" y="180"/>
                </a:lnTo>
                <a:lnTo>
                  <a:pt x="252" y="243"/>
                </a:lnTo>
                <a:lnTo>
                  <a:pt x="229" y="267"/>
                </a:lnTo>
                <a:lnTo>
                  <a:pt x="142" y="267"/>
                </a:lnTo>
                <a:lnTo>
                  <a:pt x="126" y="26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150"/>
          <p:cNvSpPr>
            <a:spLocks noChangeAspect="1"/>
          </p:cNvSpPr>
          <p:nvPr/>
        </p:nvSpPr>
        <p:spPr bwMode="auto">
          <a:xfrm>
            <a:off x="1687442" y="6821988"/>
            <a:ext cx="447534" cy="437352"/>
          </a:xfrm>
          <a:custGeom>
            <a:avLst/>
            <a:gdLst>
              <a:gd name="T0" fmla="*/ 26807 w 252"/>
              <a:gd name="T1" fmla="*/ 179384 h 225"/>
              <a:gd name="T2" fmla="*/ 37338 w 252"/>
              <a:gd name="T3" fmla="*/ 155808 h 225"/>
              <a:gd name="T4" fmla="*/ 22020 w 252"/>
              <a:gd name="T5" fmla="*/ 117881 h 225"/>
              <a:gd name="T6" fmla="*/ 22020 w 252"/>
              <a:gd name="T7" fmla="*/ 98405 h 225"/>
              <a:gd name="T8" fmla="*/ 0 w 252"/>
              <a:gd name="T9" fmla="*/ 98405 h 225"/>
              <a:gd name="T10" fmla="*/ 0 w 252"/>
              <a:gd name="T11" fmla="*/ 12301 h 225"/>
              <a:gd name="T12" fmla="*/ 70847 w 252"/>
              <a:gd name="T13" fmla="*/ 25626 h 225"/>
              <a:gd name="T14" fmla="*/ 82336 w 252"/>
              <a:gd name="T15" fmla="*/ 0 h 225"/>
              <a:gd name="T16" fmla="*/ 131163 w 252"/>
              <a:gd name="T17" fmla="*/ 49203 h 225"/>
              <a:gd name="T18" fmla="*/ 153183 w 252"/>
              <a:gd name="T19" fmla="*/ 49203 h 225"/>
              <a:gd name="T20" fmla="*/ 175203 w 252"/>
              <a:gd name="T21" fmla="*/ 73804 h 225"/>
              <a:gd name="T22" fmla="*/ 169459 w 252"/>
              <a:gd name="T23" fmla="*/ 93280 h 225"/>
              <a:gd name="T24" fmla="*/ 158927 w 252"/>
              <a:gd name="T25" fmla="*/ 93280 h 225"/>
              <a:gd name="T26" fmla="*/ 153183 w 252"/>
              <a:gd name="T27" fmla="*/ 148633 h 225"/>
              <a:gd name="T28" fmla="*/ 148396 w 252"/>
              <a:gd name="T29" fmla="*/ 148633 h 225"/>
              <a:gd name="T30" fmla="*/ 153183 w 252"/>
              <a:gd name="T31" fmla="*/ 155808 h 225"/>
              <a:gd name="T32" fmla="*/ 153183 w 252"/>
              <a:gd name="T33" fmla="*/ 179384 h 225"/>
              <a:gd name="T34" fmla="*/ 70847 w 252"/>
              <a:gd name="T35" fmla="*/ 179384 h 225"/>
              <a:gd name="T36" fmla="*/ 26807 w 252"/>
              <a:gd name="T37" fmla="*/ 179384 h 2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52" h="225">
                <a:moveTo>
                  <a:pt x="39" y="225"/>
                </a:moveTo>
                <a:lnTo>
                  <a:pt x="54" y="195"/>
                </a:lnTo>
                <a:lnTo>
                  <a:pt x="31" y="148"/>
                </a:lnTo>
                <a:lnTo>
                  <a:pt x="31" y="124"/>
                </a:lnTo>
                <a:lnTo>
                  <a:pt x="0" y="124"/>
                </a:lnTo>
                <a:lnTo>
                  <a:pt x="0" y="15"/>
                </a:lnTo>
                <a:lnTo>
                  <a:pt x="102" y="32"/>
                </a:lnTo>
                <a:lnTo>
                  <a:pt x="118" y="0"/>
                </a:lnTo>
                <a:lnTo>
                  <a:pt x="189" y="62"/>
                </a:lnTo>
                <a:lnTo>
                  <a:pt x="221" y="62"/>
                </a:lnTo>
                <a:lnTo>
                  <a:pt x="252" y="93"/>
                </a:lnTo>
                <a:lnTo>
                  <a:pt x="244" y="117"/>
                </a:lnTo>
                <a:lnTo>
                  <a:pt x="228" y="117"/>
                </a:lnTo>
                <a:lnTo>
                  <a:pt x="221" y="186"/>
                </a:lnTo>
                <a:lnTo>
                  <a:pt x="213" y="186"/>
                </a:lnTo>
                <a:lnTo>
                  <a:pt x="221" y="195"/>
                </a:lnTo>
                <a:lnTo>
                  <a:pt x="221" y="225"/>
                </a:lnTo>
                <a:lnTo>
                  <a:pt x="102" y="225"/>
                </a:lnTo>
                <a:lnTo>
                  <a:pt x="39" y="225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2" name="Freeform 151"/>
          <p:cNvSpPr>
            <a:spLocks noChangeAspect="1"/>
          </p:cNvSpPr>
          <p:nvPr/>
        </p:nvSpPr>
        <p:spPr bwMode="auto">
          <a:xfrm>
            <a:off x="2302803" y="8020213"/>
            <a:ext cx="476977" cy="578145"/>
          </a:xfrm>
          <a:custGeom>
            <a:avLst/>
            <a:gdLst>
              <a:gd name="T0" fmla="*/ 16247 w 269"/>
              <a:gd name="T1" fmla="*/ 233914 h 298"/>
              <a:gd name="T2" fmla="*/ 21981 w 269"/>
              <a:gd name="T3" fmla="*/ 93772 h 298"/>
              <a:gd name="T4" fmla="*/ 0 w 269"/>
              <a:gd name="T5" fmla="*/ 62858 h 298"/>
              <a:gd name="T6" fmla="*/ 0 w 269"/>
              <a:gd name="T7" fmla="*/ 0 h 298"/>
              <a:gd name="T8" fmla="*/ 54475 w 269"/>
              <a:gd name="T9" fmla="*/ 0 h 298"/>
              <a:gd name="T10" fmla="*/ 54475 w 269"/>
              <a:gd name="T11" fmla="*/ 18548 h 298"/>
              <a:gd name="T12" fmla="*/ 158647 w 269"/>
              <a:gd name="T13" fmla="*/ 24731 h 298"/>
              <a:gd name="T14" fmla="*/ 186362 w 269"/>
              <a:gd name="T15" fmla="*/ 24731 h 298"/>
              <a:gd name="T16" fmla="*/ 186362 w 269"/>
              <a:gd name="T17" fmla="*/ 240096 h 298"/>
              <a:gd name="T18" fmla="*/ 16247 w 269"/>
              <a:gd name="T19" fmla="*/ 233914 h 29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9" h="298">
                <a:moveTo>
                  <a:pt x="24" y="290"/>
                </a:moveTo>
                <a:lnTo>
                  <a:pt x="32" y="117"/>
                </a:lnTo>
                <a:lnTo>
                  <a:pt x="0" y="78"/>
                </a:lnTo>
                <a:lnTo>
                  <a:pt x="0" y="0"/>
                </a:lnTo>
                <a:lnTo>
                  <a:pt x="79" y="0"/>
                </a:lnTo>
                <a:lnTo>
                  <a:pt x="79" y="23"/>
                </a:lnTo>
                <a:lnTo>
                  <a:pt x="229" y="31"/>
                </a:lnTo>
                <a:lnTo>
                  <a:pt x="269" y="31"/>
                </a:lnTo>
                <a:lnTo>
                  <a:pt x="269" y="298"/>
                </a:lnTo>
                <a:lnTo>
                  <a:pt x="24" y="29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152"/>
          <p:cNvSpPr>
            <a:spLocks noChangeAspect="1"/>
          </p:cNvSpPr>
          <p:nvPr/>
        </p:nvSpPr>
        <p:spPr bwMode="auto">
          <a:xfrm>
            <a:off x="2879887" y="7307269"/>
            <a:ext cx="400426" cy="362464"/>
          </a:xfrm>
          <a:custGeom>
            <a:avLst/>
            <a:gdLst>
              <a:gd name="T0" fmla="*/ 145418 w 226"/>
              <a:gd name="T1" fmla="*/ 75115 h 187"/>
              <a:gd name="T2" fmla="*/ 135851 w 226"/>
              <a:gd name="T3" fmla="*/ 113186 h 187"/>
              <a:gd name="T4" fmla="*/ 108107 w 226"/>
              <a:gd name="T5" fmla="*/ 137882 h 187"/>
              <a:gd name="T6" fmla="*/ 92800 w 226"/>
              <a:gd name="T7" fmla="*/ 150229 h 187"/>
              <a:gd name="T8" fmla="*/ 69839 w 226"/>
              <a:gd name="T9" fmla="*/ 150229 h 187"/>
              <a:gd name="T10" fmla="*/ 5740 w 226"/>
              <a:gd name="T11" fmla="*/ 150229 h 187"/>
              <a:gd name="T12" fmla="*/ 5740 w 226"/>
              <a:gd name="T13" fmla="*/ 93636 h 187"/>
              <a:gd name="T14" fmla="*/ 0 w 226"/>
              <a:gd name="T15" fmla="*/ 93636 h 187"/>
              <a:gd name="T16" fmla="*/ 0 w 226"/>
              <a:gd name="T17" fmla="*/ 67912 h 187"/>
              <a:gd name="T18" fmla="*/ 5740 w 226"/>
              <a:gd name="T19" fmla="*/ 67912 h 187"/>
              <a:gd name="T20" fmla="*/ 5740 w 226"/>
              <a:gd name="T21" fmla="*/ 18521 h 187"/>
              <a:gd name="T22" fmla="*/ 5740 w 226"/>
              <a:gd name="T23" fmla="*/ 0 h 187"/>
              <a:gd name="T24" fmla="*/ 81319 w 226"/>
              <a:gd name="T25" fmla="*/ 0 h 187"/>
              <a:gd name="T26" fmla="*/ 81319 w 226"/>
              <a:gd name="T27" fmla="*/ 18521 h 187"/>
              <a:gd name="T28" fmla="*/ 112890 w 226"/>
              <a:gd name="T29" fmla="*/ 24695 h 187"/>
              <a:gd name="T30" fmla="*/ 135851 w 226"/>
              <a:gd name="T31" fmla="*/ 67912 h 187"/>
              <a:gd name="T32" fmla="*/ 156899 w 226"/>
              <a:gd name="T33" fmla="*/ 67912 h 187"/>
              <a:gd name="T34" fmla="*/ 145418 w 226"/>
              <a:gd name="T35" fmla="*/ 75115 h 1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26" h="187">
                <a:moveTo>
                  <a:pt x="210" y="93"/>
                </a:moveTo>
                <a:lnTo>
                  <a:pt x="195" y="141"/>
                </a:lnTo>
                <a:lnTo>
                  <a:pt x="156" y="172"/>
                </a:lnTo>
                <a:lnTo>
                  <a:pt x="133" y="187"/>
                </a:lnTo>
                <a:lnTo>
                  <a:pt x="101" y="187"/>
                </a:lnTo>
                <a:lnTo>
                  <a:pt x="8" y="187"/>
                </a:lnTo>
                <a:lnTo>
                  <a:pt x="8" y="117"/>
                </a:lnTo>
                <a:lnTo>
                  <a:pt x="0" y="117"/>
                </a:lnTo>
                <a:lnTo>
                  <a:pt x="0" y="85"/>
                </a:lnTo>
                <a:lnTo>
                  <a:pt x="8" y="85"/>
                </a:lnTo>
                <a:lnTo>
                  <a:pt x="8" y="23"/>
                </a:lnTo>
                <a:lnTo>
                  <a:pt x="8" y="0"/>
                </a:lnTo>
                <a:lnTo>
                  <a:pt x="117" y="0"/>
                </a:lnTo>
                <a:lnTo>
                  <a:pt x="117" y="23"/>
                </a:lnTo>
                <a:lnTo>
                  <a:pt x="163" y="31"/>
                </a:lnTo>
                <a:lnTo>
                  <a:pt x="195" y="85"/>
                </a:lnTo>
                <a:lnTo>
                  <a:pt x="226" y="85"/>
                </a:lnTo>
                <a:lnTo>
                  <a:pt x="210" y="9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153"/>
          <p:cNvSpPr>
            <a:spLocks noChangeAspect="1"/>
          </p:cNvSpPr>
          <p:nvPr/>
        </p:nvSpPr>
        <p:spPr bwMode="auto">
          <a:xfrm>
            <a:off x="4366760" y="6291774"/>
            <a:ext cx="376871" cy="605104"/>
          </a:xfrm>
          <a:custGeom>
            <a:avLst/>
            <a:gdLst>
              <a:gd name="T0" fmla="*/ 98816 w 213"/>
              <a:gd name="T1" fmla="*/ 224795 h 312"/>
              <a:gd name="T2" fmla="*/ 83466 w 213"/>
              <a:gd name="T3" fmla="*/ 229927 h 312"/>
              <a:gd name="T4" fmla="*/ 22066 w 213"/>
              <a:gd name="T5" fmla="*/ 218636 h 312"/>
              <a:gd name="T6" fmla="*/ 0 w 213"/>
              <a:gd name="T7" fmla="*/ 218636 h 312"/>
              <a:gd name="T8" fmla="*/ 16309 w 213"/>
              <a:gd name="T9" fmla="*/ 74932 h 312"/>
              <a:gd name="T10" fmla="*/ 22066 w 213"/>
              <a:gd name="T11" fmla="*/ 30794 h 312"/>
              <a:gd name="T12" fmla="*/ 39335 w 213"/>
              <a:gd name="T13" fmla="*/ 0 h 312"/>
              <a:gd name="T14" fmla="*/ 66197 w 213"/>
              <a:gd name="T15" fmla="*/ 30794 h 312"/>
              <a:gd name="T16" fmla="*/ 98816 w 213"/>
              <a:gd name="T17" fmla="*/ 30794 h 312"/>
              <a:gd name="T18" fmla="*/ 121841 w 213"/>
              <a:gd name="T19" fmla="*/ 12318 h 312"/>
              <a:gd name="T20" fmla="*/ 138151 w 213"/>
              <a:gd name="T21" fmla="*/ 74932 h 312"/>
              <a:gd name="T22" fmla="*/ 148704 w 213"/>
              <a:gd name="T23" fmla="*/ 99567 h 312"/>
              <a:gd name="T24" fmla="*/ 138151 w 213"/>
              <a:gd name="T25" fmla="*/ 149863 h 312"/>
              <a:gd name="T26" fmla="*/ 138151 w 213"/>
              <a:gd name="T27" fmla="*/ 249430 h 312"/>
              <a:gd name="T28" fmla="*/ 98816 w 213"/>
              <a:gd name="T29" fmla="*/ 224795 h 3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13" h="312">
                <a:moveTo>
                  <a:pt x="142" y="281"/>
                </a:moveTo>
                <a:lnTo>
                  <a:pt x="119" y="288"/>
                </a:lnTo>
                <a:lnTo>
                  <a:pt x="32" y="273"/>
                </a:lnTo>
                <a:lnTo>
                  <a:pt x="0" y="273"/>
                </a:lnTo>
                <a:lnTo>
                  <a:pt x="24" y="94"/>
                </a:lnTo>
                <a:lnTo>
                  <a:pt x="32" y="39"/>
                </a:lnTo>
                <a:lnTo>
                  <a:pt x="56" y="0"/>
                </a:lnTo>
                <a:lnTo>
                  <a:pt x="95" y="39"/>
                </a:lnTo>
                <a:lnTo>
                  <a:pt x="142" y="39"/>
                </a:lnTo>
                <a:lnTo>
                  <a:pt x="174" y="16"/>
                </a:lnTo>
                <a:lnTo>
                  <a:pt x="198" y="94"/>
                </a:lnTo>
                <a:lnTo>
                  <a:pt x="213" y="125"/>
                </a:lnTo>
                <a:lnTo>
                  <a:pt x="198" y="187"/>
                </a:lnTo>
                <a:lnTo>
                  <a:pt x="198" y="312"/>
                </a:lnTo>
                <a:lnTo>
                  <a:pt x="142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154"/>
          <p:cNvSpPr>
            <a:spLocks noChangeAspect="1"/>
          </p:cNvSpPr>
          <p:nvPr/>
        </p:nvSpPr>
        <p:spPr bwMode="auto">
          <a:xfrm>
            <a:off x="2514793" y="2682119"/>
            <a:ext cx="515252" cy="269601"/>
          </a:xfrm>
          <a:custGeom>
            <a:avLst/>
            <a:gdLst>
              <a:gd name="T0" fmla="*/ 201703 w 291"/>
              <a:gd name="T1" fmla="*/ 0 h 139"/>
              <a:gd name="T2" fmla="*/ 201703 w 291"/>
              <a:gd name="T3" fmla="*/ 24576 h 139"/>
              <a:gd name="T4" fmla="*/ 174937 w 291"/>
              <a:gd name="T5" fmla="*/ 36864 h 139"/>
              <a:gd name="T6" fmla="*/ 174937 w 291"/>
              <a:gd name="T7" fmla="*/ 43008 h 139"/>
              <a:gd name="T8" fmla="*/ 162509 w 291"/>
              <a:gd name="T9" fmla="*/ 43008 h 139"/>
              <a:gd name="T10" fmla="*/ 147214 w 291"/>
              <a:gd name="T11" fmla="*/ 66560 h 139"/>
              <a:gd name="T12" fmla="*/ 147214 w 291"/>
              <a:gd name="T13" fmla="*/ 92160 h 139"/>
              <a:gd name="T14" fmla="*/ 130964 w 291"/>
              <a:gd name="T15" fmla="*/ 104448 h 139"/>
              <a:gd name="T16" fmla="*/ 82211 w 291"/>
              <a:gd name="T17" fmla="*/ 110592 h 139"/>
              <a:gd name="T18" fmla="*/ 65004 w 291"/>
              <a:gd name="T19" fmla="*/ 66560 h 139"/>
              <a:gd name="T20" fmla="*/ 65004 w 291"/>
              <a:gd name="T21" fmla="*/ 49152 h 139"/>
              <a:gd name="T22" fmla="*/ 16251 w 291"/>
              <a:gd name="T23" fmla="*/ 36864 h 139"/>
              <a:gd name="T24" fmla="*/ 0 w 291"/>
              <a:gd name="T25" fmla="*/ 18432 h 139"/>
              <a:gd name="T26" fmla="*/ 4780 w 291"/>
              <a:gd name="T27" fmla="*/ 0 h 139"/>
              <a:gd name="T28" fmla="*/ 201703 w 291"/>
              <a:gd name="T29" fmla="*/ 0 h 13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91" h="139">
                <a:moveTo>
                  <a:pt x="291" y="0"/>
                </a:moveTo>
                <a:lnTo>
                  <a:pt x="291" y="31"/>
                </a:lnTo>
                <a:lnTo>
                  <a:pt x="252" y="46"/>
                </a:lnTo>
                <a:lnTo>
                  <a:pt x="252" y="54"/>
                </a:lnTo>
                <a:lnTo>
                  <a:pt x="235" y="54"/>
                </a:lnTo>
                <a:lnTo>
                  <a:pt x="213" y="84"/>
                </a:lnTo>
                <a:lnTo>
                  <a:pt x="213" y="116"/>
                </a:lnTo>
                <a:lnTo>
                  <a:pt x="189" y="131"/>
                </a:lnTo>
                <a:lnTo>
                  <a:pt x="118" y="139"/>
                </a:lnTo>
                <a:lnTo>
                  <a:pt x="94" y="84"/>
                </a:lnTo>
                <a:lnTo>
                  <a:pt x="94" y="62"/>
                </a:lnTo>
                <a:lnTo>
                  <a:pt x="23" y="46"/>
                </a:lnTo>
                <a:lnTo>
                  <a:pt x="0" y="23"/>
                </a:lnTo>
                <a:lnTo>
                  <a:pt x="7" y="0"/>
                </a:lnTo>
                <a:lnTo>
                  <a:pt x="291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155"/>
          <p:cNvSpPr>
            <a:spLocks noChangeAspect="1"/>
          </p:cNvSpPr>
          <p:nvPr/>
        </p:nvSpPr>
        <p:spPr bwMode="auto">
          <a:xfrm>
            <a:off x="4025221" y="6070102"/>
            <a:ext cx="447534" cy="299556"/>
          </a:xfrm>
          <a:custGeom>
            <a:avLst/>
            <a:gdLst>
              <a:gd name="T0" fmla="*/ 121112 w 251"/>
              <a:gd name="T1" fmla="*/ 5111 h 156"/>
              <a:gd name="T2" fmla="*/ 175901 w 251"/>
              <a:gd name="T3" fmla="*/ 43956 h 156"/>
              <a:gd name="T4" fmla="*/ 171095 w 251"/>
              <a:gd name="T5" fmla="*/ 93024 h 156"/>
              <a:gd name="T6" fmla="*/ 49022 w 251"/>
              <a:gd name="T7" fmla="*/ 105290 h 156"/>
              <a:gd name="T8" fmla="*/ 44216 w 251"/>
              <a:gd name="T9" fmla="*/ 123691 h 156"/>
              <a:gd name="T10" fmla="*/ 16341 w 251"/>
              <a:gd name="T11" fmla="*/ 117557 h 156"/>
              <a:gd name="T12" fmla="*/ 0 w 251"/>
              <a:gd name="T13" fmla="*/ 99157 h 156"/>
              <a:gd name="T14" fmla="*/ 26914 w 251"/>
              <a:gd name="T15" fmla="*/ 55201 h 156"/>
              <a:gd name="T16" fmla="*/ 26914 w 251"/>
              <a:gd name="T17" fmla="*/ 30667 h 156"/>
              <a:gd name="T18" fmla="*/ 49022 w 251"/>
              <a:gd name="T19" fmla="*/ 24534 h 156"/>
              <a:gd name="T20" fmla="*/ 60556 w 251"/>
              <a:gd name="T21" fmla="*/ 18400 h 156"/>
              <a:gd name="T22" fmla="*/ 44216 w 251"/>
              <a:gd name="T23" fmla="*/ 5111 h 156"/>
              <a:gd name="T24" fmla="*/ 49022 w 251"/>
              <a:gd name="T25" fmla="*/ 0 h 156"/>
              <a:gd name="T26" fmla="*/ 121112 w 251"/>
              <a:gd name="T27" fmla="*/ 5111 h 1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1" h="156">
                <a:moveTo>
                  <a:pt x="173" y="7"/>
                </a:moveTo>
                <a:lnTo>
                  <a:pt x="251" y="55"/>
                </a:lnTo>
                <a:lnTo>
                  <a:pt x="244" y="117"/>
                </a:lnTo>
                <a:lnTo>
                  <a:pt x="70" y="133"/>
                </a:lnTo>
                <a:lnTo>
                  <a:pt x="63" y="156"/>
                </a:lnTo>
                <a:lnTo>
                  <a:pt x="23" y="148"/>
                </a:lnTo>
                <a:lnTo>
                  <a:pt x="0" y="125"/>
                </a:lnTo>
                <a:lnTo>
                  <a:pt x="39" y="70"/>
                </a:lnTo>
                <a:lnTo>
                  <a:pt x="39" y="39"/>
                </a:lnTo>
                <a:lnTo>
                  <a:pt x="70" y="31"/>
                </a:lnTo>
                <a:lnTo>
                  <a:pt x="87" y="23"/>
                </a:lnTo>
                <a:lnTo>
                  <a:pt x="63" y="7"/>
                </a:lnTo>
                <a:lnTo>
                  <a:pt x="70" y="0"/>
                </a:lnTo>
                <a:lnTo>
                  <a:pt x="173" y="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7" name="Freeform 156"/>
          <p:cNvSpPr>
            <a:spLocks noChangeAspect="1"/>
          </p:cNvSpPr>
          <p:nvPr/>
        </p:nvSpPr>
        <p:spPr bwMode="auto">
          <a:xfrm>
            <a:off x="886592" y="5093549"/>
            <a:ext cx="476977" cy="473299"/>
          </a:xfrm>
          <a:custGeom>
            <a:avLst/>
            <a:gdLst>
              <a:gd name="T0" fmla="*/ 0 w 269"/>
              <a:gd name="T1" fmla="*/ 56676 h 243"/>
              <a:gd name="T2" fmla="*/ 60209 w 269"/>
              <a:gd name="T3" fmla="*/ 37097 h 243"/>
              <a:gd name="T4" fmla="*/ 65943 w 269"/>
              <a:gd name="T5" fmla="*/ 17518 h 243"/>
              <a:gd name="T6" fmla="*/ 76456 w 269"/>
              <a:gd name="T7" fmla="*/ 17518 h 243"/>
              <a:gd name="T8" fmla="*/ 76456 w 269"/>
              <a:gd name="T9" fmla="*/ 24731 h 243"/>
              <a:gd name="T10" fmla="*/ 148134 w 269"/>
              <a:gd name="T11" fmla="*/ 0 h 243"/>
              <a:gd name="T12" fmla="*/ 186362 w 269"/>
              <a:gd name="T13" fmla="*/ 0 h 243"/>
              <a:gd name="T14" fmla="*/ 181583 w 269"/>
              <a:gd name="T15" fmla="*/ 12366 h 243"/>
              <a:gd name="T16" fmla="*/ 186362 w 269"/>
              <a:gd name="T17" fmla="*/ 17518 h 243"/>
              <a:gd name="T18" fmla="*/ 186362 w 269"/>
              <a:gd name="T19" fmla="*/ 195791 h 243"/>
              <a:gd name="T20" fmla="*/ 33450 w 269"/>
              <a:gd name="T21" fmla="*/ 195791 h 243"/>
              <a:gd name="T22" fmla="*/ 0 w 269"/>
              <a:gd name="T23" fmla="*/ 56676 h 2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69" h="243">
                <a:moveTo>
                  <a:pt x="0" y="70"/>
                </a:moveTo>
                <a:lnTo>
                  <a:pt x="87" y="46"/>
                </a:lnTo>
                <a:lnTo>
                  <a:pt x="95" y="22"/>
                </a:lnTo>
                <a:lnTo>
                  <a:pt x="111" y="22"/>
                </a:lnTo>
                <a:lnTo>
                  <a:pt x="111" y="31"/>
                </a:lnTo>
                <a:lnTo>
                  <a:pt x="214" y="0"/>
                </a:lnTo>
                <a:lnTo>
                  <a:pt x="269" y="0"/>
                </a:lnTo>
                <a:lnTo>
                  <a:pt x="262" y="15"/>
                </a:lnTo>
                <a:lnTo>
                  <a:pt x="269" y="22"/>
                </a:lnTo>
                <a:lnTo>
                  <a:pt x="269" y="243"/>
                </a:lnTo>
                <a:lnTo>
                  <a:pt x="48" y="243"/>
                </a:lnTo>
                <a:lnTo>
                  <a:pt x="0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157"/>
          <p:cNvSpPr>
            <a:spLocks noChangeAspect="1"/>
          </p:cNvSpPr>
          <p:nvPr/>
        </p:nvSpPr>
        <p:spPr bwMode="auto">
          <a:xfrm>
            <a:off x="2709118" y="6956789"/>
            <a:ext cx="432812" cy="395414"/>
          </a:xfrm>
          <a:custGeom>
            <a:avLst/>
            <a:gdLst>
              <a:gd name="T0" fmla="*/ 171194 w 244"/>
              <a:gd name="T1" fmla="*/ 62660 h 204"/>
              <a:gd name="T2" fmla="*/ 159653 w 244"/>
              <a:gd name="T3" fmla="*/ 69850 h 204"/>
              <a:gd name="T4" fmla="*/ 171194 w 244"/>
              <a:gd name="T5" fmla="*/ 88340 h 204"/>
              <a:gd name="T6" fmla="*/ 149074 w 244"/>
              <a:gd name="T7" fmla="*/ 93476 h 204"/>
              <a:gd name="T8" fmla="*/ 149074 w 244"/>
              <a:gd name="T9" fmla="*/ 144836 h 204"/>
              <a:gd name="T10" fmla="*/ 72132 w 244"/>
              <a:gd name="T11" fmla="*/ 144836 h 204"/>
              <a:gd name="T12" fmla="*/ 72132 w 244"/>
              <a:gd name="T13" fmla="*/ 163326 h 204"/>
              <a:gd name="T14" fmla="*/ 66362 w 244"/>
              <a:gd name="T15" fmla="*/ 163326 h 204"/>
              <a:gd name="T16" fmla="*/ 66362 w 244"/>
              <a:gd name="T17" fmla="*/ 144836 h 204"/>
              <a:gd name="T18" fmla="*/ 50012 w 244"/>
              <a:gd name="T19" fmla="*/ 144836 h 204"/>
              <a:gd name="T20" fmla="*/ 44241 w 244"/>
              <a:gd name="T21" fmla="*/ 125319 h 204"/>
              <a:gd name="T22" fmla="*/ 0 w 244"/>
              <a:gd name="T23" fmla="*/ 125319 h 204"/>
              <a:gd name="T24" fmla="*/ 0 w 244"/>
              <a:gd name="T25" fmla="*/ 24653 h 204"/>
              <a:gd name="T26" fmla="*/ 88483 w 244"/>
              <a:gd name="T27" fmla="*/ 24653 h 204"/>
              <a:gd name="T28" fmla="*/ 88483 w 244"/>
              <a:gd name="T29" fmla="*/ 0 h 204"/>
              <a:gd name="T30" fmla="*/ 153883 w 244"/>
              <a:gd name="T31" fmla="*/ 6163 h 204"/>
              <a:gd name="T32" fmla="*/ 171194 w 244"/>
              <a:gd name="T33" fmla="*/ 62660 h 20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4" h="204">
                <a:moveTo>
                  <a:pt x="244" y="78"/>
                </a:moveTo>
                <a:lnTo>
                  <a:pt x="228" y="87"/>
                </a:lnTo>
                <a:lnTo>
                  <a:pt x="244" y="110"/>
                </a:lnTo>
                <a:lnTo>
                  <a:pt x="212" y="117"/>
                </a:lnTo>
                <a:lnTo>
                  <a:pt x="212" y="181"/>
                </a:lnTo>
                <a:lnTo>
                  <a:pt x="103" y="181"/>
                </a:lnTo>
                <a:lnTo>
                  <a:pt x="103" y="204"/>
                </a:lnTo>
                <a:lnTo>
                  <a:pt x="94" y="204"/>
                </a:lnTo>
                <a:lnTo>
                  <a:pt x="94" y="181"/>
                </a:lnTo>
                <a:lnTo>
                  <a:pt x="71" y="181"/>
                </a:lnTo>
                <a:lnTo>
                  <a:pt x="63" y="156"/>
                </a:lnTo>
                <a:lnTo>
                  <a:pt x="0" y="156"/>
                </a:lnTo>
                <a:lnTo>
                  <a:pt x="0" y="31"/>
                </a:lnTo>
                <a:lnTo>
                  <a:pt x="126" y="31"/>
                </a:lnTo>
                <a:lnTo>
                  <a:pt x="126" y="0"/>
                </a:lnTo>
                <a:lnTo>
                  <a:pt x="220" y="8"/>
                </a:lnTo>
                <a:lnTo>
                  <a:pt x="244" y="78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9" name="Freeform 158"/>
          <p:cNvSpPr>
            <a:spLocks noChangeAspect="1"/>
          </p:cNvSpPr>
          <p:nvPr/>
        </p:nvSpPr>
        <p:spPr bwMode="auto">
          <a:xfrm>
            <a:off x="2932885" y="5545878"/>
            <a:ext cx="494643" cy="599113"/>
          </a:xfrm>
          <a:custGeom>
            <a:avLst/>
            <a:gdLst>
              <a:gd name="T0" fmla="*/ 0 w 278"/>
              <a:gd name="T1" fmla="*/ 114363 h 307"/>
              <a:gd name="T2" fmla="*/ 11495 w 278"/>
              <a:gd name="T3" fmla="*/ 88606 h 307"/>
              <a:gd name="T4" fmla="*/ 22033 w 278"/>
              <a:gd name="T5" fmla="*/ 88606 h 307"/>
              <a:gd name="T6" fmla="*/ 60351 w 278"/>
              <a:gd name="T7" fmla="*/ 51515 h 307"/>
              <a:gd name="T8" fmla="*/ 66099 w 278"/>
              <a:gd name="T9" fmla="*/ 38121 h 307"/>
              <a:gd name="T10" fmla="*/ 49814 w 278"/>
              <a:gd name="T11" fmla="*/ 25757 h 307"/>
              <a:gd name="T12" fmla="*/ 105375 w 278"/>
              <a:gd name="T13" fmla="*/ 0 h 307"/>
              <a:gd name="T14" fmla="*/ 193507 w 278"/>
              <a:gd name="T15" fmla="*/ 171030 h 307"/>
              <a:gd name="T16" fmla="*/ 60351 w 278"/>
              <a:gd name="T17" fmla="*/ 247272 h 307"/>
              <a:gd name="T18" fmla="*/ 66099 w 278"/>
              <a:gd name="T19" fmla="*/ 233878 h 307"/>
              <a:gd name="T20" fmla="*/ 45024 w 278"/>
              <a:gd name="T21" fmla="*/ 201939 h 307"/>
              <a:gd name="T22" fmla="*/ 39276 w 278"/>
              <a:gd name="T23" fmla="*/ 145272 h 307"/>
              <a:gd name="T24" fmla="*/ 11495 w 278"/>
              <a:gd name="T25" fmla="*/ 127757 h 307"/>
              <a:gd name="T26" fmla="*/ 0 w 278"/>
              <a:gd name="T27" fmla="*/ 114363 h 30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78" h="307">
                <a:moveTo>
                  <a:pt x="0" y="142"/>
                </a:moveTo>
                <a:lnTo>
                  <a:pt x="16" y="110"/>
                </a:lnTo>
                <a:lnTo>
                  <a:pt x="32" y="110"/>
                </a:lnTo>
                <a:lnTo>
                  <a:pt x="87" y="64"/>
                </a:lnTo>
                <a:lnTo>
                  <a:pt x="95" y="47"/>
                </a:lnTo>
                <a:lnTo>
                  <a:pt x="71" y="32"/>
                </a:lnTo>
                <a:lnTo>
                  <a:pt x="151" y="0"/>
                </a:lnTo>
                <a:lnTo>
                  <a:pt x="278" y="212"/>
                </a:lnTo>
                <a:lnTo>
                  <a:pt x="87" y="307"/>
                </a:lnTo>
                <a:lnTo>
                  <a:pt x="95" y="291"/>
                </a:lnTo>
                <a:lnTo>
                  <a:pt x="64" y="251"/>
                </a:lnTo>
                <a:lnTo>
                  <a:pt x="56" y="181"/>
                </a:lnTo>
                <a:lnTo>
                  <a:pt x="16" y="158"/>
                </a:lnTo>
                <a:lnTo>
                  <a:pt x="0" y="14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159"/>
          <p:cNvSpPr>
            <a:spLocks noChangeAspect="1"/>
          </p:cNvSpPr>
          <p:nvPr/>
        </p:nvSpPr>
        <p:spPr bwMode="auto">
          <a:xfrm>
            <a:off x="2229195" y="2682119"/>
            <a:ext cx="494643" cy="467308"/>
          </a:xfrm>
          <a:custGeom>
            <a:avLst/>
            <a:gdLst>
              <a:gd name="T0" fmla="*/ 117874 w 277"/>
              <a:gd name="T1" fmla="*/ 0 h 242"/>
              <a:gd name="T2" fmla="*/ 113043 w 277"/>
              <a:gd name="T3" fmla="*/ 18429 h 242"/>
              <a:gd name="T4" fmla="*/ 128502 w 277"/>
              <a:gd name="T5" fmla="*/ 36858 h 242"/>
              <a:gd name="T6" fmla="*/ 178743 w 277"/>
              <a:gd name="T7" fmla="*/ 49144 h 242"/>
              <a:gd name="T8" fmla="*/ 178743 w 277"/>
              <a:gd name="T9" fmla="*/ 67574 h 242"/>
              <a:gd name="T10" fmla="*/ 196134 w 277"/>
              <a:gd name="T11" fmla="*/ 111599 h 242"/>
              <a:gd name="T12" fmla="*/ 173912 w 277"/>
              <a:gd name="T13" fmla="*/ 118766 h 242"/>
              <a:gd name="T14" fmla="*/ 173912 w 277"/>
              <a:gd name="T15" fmla="*/ 142314 h 242"/>
              <a:gd name="T16" fmla="*/ 157487 w 277"/>
              <a:gd name="T17" fmla="*/ 154600 h 242"/>
              <a:gd name="T18" fmla="*/ 113043 w 277"/>
              <a:gd name="T19" fmla="*/ 142314 h 242"/>
              <a:gd name="T20" fmla="*/ 94685 w 277"/>
              <a:gd name="T21" fmla="*/ 154600 h 242"/>
              <a:gd name="T22" fmla="*/ 89854 w 277"/>
              <a:gd name="T23" fmla="*/ 167910 h 242"/>
              <a:gd name="T24" fmla="*/ 67632 w 277"/>
              <a:gd name="T25" fmla="*/ 192482 h 242"/>
              <a:gd name="T26" fmla="*/ 22222 w 277"/>
              <a:gd name="T27" fmla="*/ 187363 h 242"/>
              <a:gd name="T28" fmla="*/ 4831 w 277"/>
              <a:gd name="T29" fmla="*/ 192482 h 242"/>
              <a:gd name="T30" fmla="*/ 38647 w 277"/>
              <a:gd name="T31" fmla="*/ 154600 h 242"/>
              <a:gd name="T32" fmla="*/ 38647 w 277"/>
              <a:gd name="T33" fmla="*/ 105456 h 242"/>
              <a:gd name="T34" fmla="*/ 22222 w 277"/>
              <a:gd name="T35" fmla="*/ 105456 h 242"/>
              <a:gd name="T36" fmla="*/ 17391 w 277"/>
              <a:gd name="T37" fmla="*/ 87027 h 242"/>
              <a:gd name="T38" fmla="*/ 38647 w 277"/>
              <a:gd name="T39" fmla="*/ 62454 h 242"/>
              <a:gd name="T40" fmla="*/ 0 w 277"/>
              <a:gd name="T41" fmla="*/ 24572 h 242"/>
              <a:gd name="T42" fmla="*/ 22222 w 277"/>
              <a:gd name="T43" fmla="*/ 0 h 242"/>
              <a:gd name="T44" fmla="*/ 117874 w 277"/>
              <a:gd name="T45" fmla="*/ 0 h 24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77" h="242">
                <a:moveTo>
                  <a:pt x="166" y="0"/>
                </a:moveTo>
                <a:lnTo>
                  <a:pt x="159" y="23"/>
                </a:lnTo>
                <a:lnTo>
                  <a:pt x="182" y="46"/>
                </a:lnTo>
                <a:lnTo>
                  <a:pt x="253" y="62"/>
                </a:lnTo>
                <a:lnTo>
                  <a:pt x="253" y="85"/>
                </a:lnTo>
                <a:lnTo>
                  <a:pt x="277" y="140"/>
                </a:lnTo>
                <a:lnTo>
                  <a:pt x="245" y="149"/>
                </a:lnTo>
                <a:lnTo>
                  <a:pt x="245" y="179"/>
                </a:lnTo>
                <a:lnTo>
                  <a:pt x="222" y="195"/>
                </a:lnTo>
                <a:lnTo>
                  <a:pt x="159" y="179"/>
                </a:lnTo>
                <a:lnTo>
                  <a:pt x="134" y="195"/>
                </a:lnTo>
                <a:lnTo>
                  <a:pt x="127" y="211"/>
                </a:lnTo>
                <a:lnTo>
                  <a:pt x="95" y="242"/>
                </a:lnTo>
                <a:lnTo>
                  <a:pt x="32" y="235"/>
                </a:lnTo>
                <a:lnTo>
                  <a:pt x="7" y="242"/>
                </a:lnTo>
                <a:lnTo>
                  <a:pt x="55" y="195"/>
                </a:lnTo>
                <a:lnTo>
                  <a:pt x="55" y="132"/>
                </a:lnTo>
                <a:lnTo>
                  <a:pt x="32" y="132"/>
                </a:lnTo>
                <a:lnTo>
                  <a:pt x="24" y="110"/>
                </a:lnTo>
                <a:lnTo>
                  <a:pt x="55" y="78"/>
                </a:lnTo>
                <a:lnTo>
                  <a:pt x="0" y="31"/>
                </a:lnTo>
                <a:lnTo>
                  <a:pt x="32" y="0"/>
                </a:lnTo>
                <a:lnTo>
                  <a:pt x="166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160"/>
          <p:cNvSpPr>
            <a:spLocks noChangeAspect="1"/>
          </p:cNvSpPr>
          <p:nvPr/>
        </p:nvSpPr>
        <p:spPr bwMode="auto">
          <a:xfrm>
            <a:off x="1781661" y="5414073"/>
            <a:ext cx="509365" cy="419379"/>
          </a:xfrm>
          <a:custGeom>
            <a:avLst/>
            <a:gdLst>
              <a:gd name="T0" fmla="*/ 202063 w 285"/>
              <a:gd name="T1" fmla="*/ 106746 h 217"/>
              <a:gd name="T2" fmla="*/ 196263 w 285"/>
              <a:gd name="T3" fmla="*/ 106746 h 217"/>
              <a:gd name="T4" fmla="*/ 162424 w 285"/>
              <a:gd name="T5" fmla="*/ 173462 h 217"/>
              <a:gd name="T6" fmla="*/ 151789 w 285"/>
              <a:gd name="T7" fmla="*/ 148828 h 217"/>
              <a:gd name="T8" fmla="*/ 151789 w 285"/>
              <a:gd name="T9" fmla="*/ 142670 h 217"/>
              <a:gd name="T10" fmla="*/ 140188 w 285"/>
              <a:gd name="T11" fmla="*/ 148828 h 217"/>
              <a:gd name="T12" fmla="*/ 123752 w 285"/>
              <a:gd name="T13" fmla="*/ 142670 h 217"/>
              <a:gd name="T14" fmla="*/ 95714 w 285"/>
              <a:gd name="T15" fmla="*/ 130353 h 217"/>
              <a:gd name="T16" fmla="*/ 89913 w 285"/>
              <a:gd name="T17" fmla="*/ 117010 h 217"/>
              <a:gd name="T18" fmla="*/ 73478 w 285"/>
              <a:gd name="T19" fmla="*/ 117010 h 217"/>
              <a:gd name="T20" fmla="*/ 57042 w 285"/>
              <a:gd name="T21" fmla="*/ 92376 h 217"/>
              <a:gd name="T22" fmla="*/ 33838 w 285"/>
              <a:gd name="T23" fmla="*/ 92376 h 217"/>
              <a:gd name="T24" fmla="*/ 33838 w 285"/>
              <a:gd name="T25" fmla="*/ 74927 h 217"/>
              <a:gd name="T26" fmla="*/ 22237 w 285"/>
              <a:gd name="T27" fmla="*/ 74927 h 217"/>
              <a:gd name="T28" fmla="*/ 28038 w 285"/>
              <a:gd name="T29" fmla="*/ 61584 h 217"/>
              <a:gd name="T30" fmla="*/ 11602 w 285"/>
              <a:gd name="T31" fmla="*/ 56452 h 217"/>
              <a:gd name="T32" fmla="*/ 5801 w 285"/>
              <a:gd name="T33" fmla="*/ 37977 h 217"/>
              <a:gd name="T34" fmla="*/ 5801 w 285"/>
              <a:gd name="T35" fmla="*/ 24634 h 217"/>
              <a:gd name="T36" fmla="*/ 0 w 285"/>
              <a:gd name="T37" fmla="*/ 12317 h 217"/>
              <a:gd name="T38" fmla="*/ 5801 w 285"/>
              <a:gd name="T39" fmla="*/ 6158 h 217"/>
              <a:gd name="T40" fmla="*/ 22237 w 285"/>
              <a:gd name="T41" fmla="*/ 0 h 217"/>
              <a:gd name="T42" fmla="*/ 123752 w 285"/>
              <a:gd name="T43" fmla="*/ 0 h 217"/>
              <a:gd name="T44" fmla="*/ 202063 w 285"/>
              <a:gd name="T45" fmla="*/ 6158 h 217"/>
              <a:gd name="T46" fmla="*/ 202063 w 285"/>
              <a:gd name="T47" fmla="*/ 30792 h 217"/>
              <a:gd name="T48" fmla="*/ 202063 w 285"/>
              <a:gd name="T49" fmla="*/ 81086 h 217"/>
              <a:gd name="T50" fmla="*/ 202063 w 285"/>
              <a:gd name="T51" fmla="*/ 106746 h 21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85" h="217">
                <a:moveTo>
                  <a:pt x="285" y="133"/>
                </a:moveTo>
                <a:lnTo>
                  <a:pt x="277" y="133"/>
                </a:lnTo>
                <a:lnTo>
                  <a:pt x="229" y="217"/>
                </a:lnTo>
                <a:lnTo>
                  <a:pt x="214" y="186"/>
                </a:lnTo>
                <a:lnTo>
                  <a:pt x="214" y="178"/>
                </a:lnTo>
                <a:lnTo>
                  <a:pt x="198" y="186"/>
                </a:lnTo>
                <a:lnTo>
                  <a:pt x="174" y="178"/>
                </a:lnTo>
                <a:lnTo>
                  <a:pt x="135" y="163"/>
                </a:lnTo>
                <a:lnTo>
                  <a:pt x="127" y="147"/>
                </a:lnTo>
                <a:lnTo>
                  <a:pt x="103" y="147"/>
                </a:lnTo>
                <a:lnTo>
                  <a:pt x="80" y="116"/>
                </a:lnTo>
                <a:lnTo>
                  <a:pt x="48" y="116"/>
                </a:lnTo>
                <a:lnTo>
                  <a:pt x="48" y="94"/>
                </a:lnTo>
                <a:lnTo>
                  <a:pt x="32" y="94"/>
                </a:lnTo>
                <a:lnTo>
                  <a:pt x="40" y="77"/>
                </a:lnTo>
                <a:lnTo>
                  <a:pt x="16" y="70"/>
                </a:lnTo>
                <a:lnTo>
                  <a:pt x="8" y="47"/>
                </a:lnTo>
                <a:lnTo>
                  <a:pt x="8" y="31"/>
                </a:lnTo>
                <a:lnTo>
                  <a:pt x="0" y="15"/>
                </a:lnTo>
                <a:lnTo>
                  <a:pt x="8" y="8"/>
                </a:lnTo>
                <a:lnTo>
                  <a:pt x="32" y="0"/>
                </a:lnTo>
                <a:lnTo>
                  <a:pt x="174" y="0"/>
                </a:lnTo>
                <a:lnTo>
                  <a:pt x="285" y="8"/>
                </a:lnTo>
                <a:lnTo>
                  <a:pt x="285" y="39"/>
                </a:lnTo>
                <a:lnTo>
                  <a:pt x="285" y="101"/>
                </a:lnTo>
                <a:lnTo>
                  <a:pt x="285" y="13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161"/>
          <p:cNvSpPr>
            <a:spLocks noChangeAspect="1"/>
          </p:cNvSpPr>
          <p:nvPr/>
        </p:nvSpPr>
        <p:spPr bwMode="auto">
          <a:xfrm>
            <a:off x="512666" y="2682119"/>
            <a:ext cx="594750" cy="563166"/>
          </a:xfrm>
          <a:custGeom>
            <a:avLst/>
            <a:gdLst>
              <a:gd name="T0" fmla="*/ 0 w 336"/>
              <a:gd name="T1" fmla="*/ 206442 h 290"/>
              <a:gd name="T2" fmla="*/ 43083 w 336"/>
              <a:gd name="T3" fmla="*/ 143790 h 290"/>
              <a:gd name="T4" fmla="*/ 43083 w 336"/>
              <a:gd name="T5" fmla="*/ 88328 h 290"/>
              <a:gd name="T6" fmla="*/ 87123 w 336"/>
              <a:gd name="T7" fmla="*/ 0 h 290"/>
              <a:gd name="T8" fmla="*/ 135950 w 336"/>
              <a:gd name="T9" fmla="*/ 0 h 290"/>
              <a:gd name="T10" fmla="*/ 135950 w 336"/>
              <a:gd name="T11" fmla="*/ 74976 h 290"/>
              <a:gd name="T12" fmla="*/ 162757 w 336"/>
              <a:gd name="T13" fmla="*/ 74976 h 290"/>
              <a:gd name="T14" fmla="*/ 162757 w 336"/>
              <a:gd name="T15" fmla="*/ 119140 h 290"/>
              <a:gd name="T16" fmla="*/ 190521 w 336"/>
              <a:gd name="T17" fmla="*/ 132492 h 290"/>
              <a:gd name="T18" fmla="*/ 183819 w 336"/>
              <a:gd name="T19" fmla="*/ 157142 h 290"/>
              <a:gd name="T20" fmla="*/ 233604 w 336"/>
              <a:gd name="T21" fmla="*/ 157142 h 290"/>
              <a:gd name="T22" fmla="*/ 233604 w 336"/>
              <a:gd name="T23" fmla="*/ 206442 h 290"/>
              <a:gd name="T24" fmla="*/ 233604 w 336"/>
              <a:gd name="T25" fmla="*/ 232118 h 290"/>
              <a:gd name="T26" fmla="*/ 227860 w 336"/>
              <a:gd name="T27" fmla="*/ 232118 h 290"/>
              <a:gd name="T28" fmla="*/ 211584 w 336"/>
              <a:gd name="T29" fmla="*/ 232118 h 290"/>
              <a:gd name="T30" fmla="*/ 10531 w 336"/>
              <a:gd name="T31" fmla="*/ 232118 h 290"/>
              <a:gd name="T32" fmla="*/ 0 w 336"/>
              <a:gd name="T33" fmla="*/ 206442 h 29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36" h="290">
                <a:moveTo>
                  <a:pt x="0" y="258"/>
                </a:moveTo>
                <a:lnTo>
                  <a:pt x="62" y="180"/>
                </a:lnTo>
                <a:lnTo>
                  <a:pt x="62" y="110"/>
                </a:lnTo>
                <a:lnTo>
                  <a:pt x="125" y="0"/>
                </a:lnTo>
                <a:lnTo>
                  <a:pt x="195" y="0"/>
                </a:lnTo>
                <a:lnTo>
                  <a:pt x="195" y="94"/>
                </a:lnTo>
                <a:lnTo>
                  <a:pt x="234" y="94"/>
                </a:lnTo>
                <a:lnTo>
                  <a:pt x="234" y="149"/>
                </a:lnTo>
                <a:lnTo>
                  <a:pt x="274" y="165"/>
                </a:lnTo>
                <a:lnTo>
                  <a:pt x="265" y="196"/>
                </a:lnTo>
                <a:lnTo>
                  <a:pt x="336" y="196"/>
                </a:lnTo>
                <a:lnTo>
                  <a:pt x="336" y="258"/>
                </a:lnTo>
                <a:lnTo>
                  <a:pt x="336" y="290"/>
                </a:lnTo>
                <a:lnTo>
                  <a:pt x="328" y="290"/>
                </a:lnTo>
                <a:lnTo>
                  <a:pt x="304" y="290"/>
                </a:lnTo>
                <a:lnTo>
                  <a:pt x="15" y="290"/>
                </a:lnTo>
                <a:lnTo>
                  <a:pt x="0" y="25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162"/>
          <p:cNvSpPr>
            <a:spLocks noChangeAspect="1"/>
          </p:cNvSpPr>
          <p:nvPr/>
        </p:nvSpPr>
        <p:spPr bwMode="auto">
          <a:xfrm>
            <a:off x="2467685" y="4137963"/>
            <a:ext cx="621247" cy="455326"/>
          </a:xfrm>
          <a:custGeom>
            <a:avLst/>
            <a:gdLst>
              <a:gd name="T0" fmla="*/ 106154 w 347"/>
              <a:gd name="T1" fmla="*/ 18552 h 234"/>
              <a:gd name="T2" fmla="*/ 151511 w 347"/>
              <a:gd name="T3" fmla="*/ 6184 h 234"/>
              <a:gd name="T4" fmla="*/ 166951 w 347"/>
              <a:gd name="T5" fmla="*/ 6184 h 234"/>
              <a:gd name="T6" fmla="*/ 183357 w 347"/>
              <a:gd name="T7" fmla="*/ 24736 h 234"/>
              <a:gd name="T8" fmla="*/ 194938 w 347"/>
              <a:gd name="T9" fmla="*/ 24736 h 234"/>
              <a:gd name="T10" fmla="*/ 194938 w 347"/>
              <a:gd name="T11" fmla="*/ 31951 h 234"/>
              <a:gd name="T12" fmla="*/ 206518 w 347"/>
              <a:gd name="T13" fmla="*/ 43289 h 234"/>
              <a:gd name="T14" fmla="*/ 245120 w 347"/>
              <a:gd name="T15" fmla="*/ 62872 h 234"/>
              <a:gd name="T16" fmla="*/ 151511 w 347"/>
              <a:gd name="T17" fmla="*/ 188615 h 234"/>
              <a:gd name="T18" fmla="*/ 122560 w 347"/>
              <a:gd name="T19" fmla="*/ 163879 h 234"/>
              <a:gd name="T20" fmla="*/ 117735 w 347"/>
              <a:gd name="T21" fmla="*/ 163879 h 234"/>
              <a:gd name="T22" fmla="*/ 33776 w 347"/>
              <a:gd name="T23" fmla="*/ 101007 h 234"/>
              <a:gd name="T24" fmla="*/ 0 w 347"/>
              <a:gd name="T25" fmla="*/ 75240 h 234"/>
              <a:gd name="T26" fmla="*/ 94574 w 347"/>
              <a:gd name="T27" fmla="*/ 0 h 234"/>
              <a:gd name="T28" fmla="*/ 106154 w 347"/>
              <a:gd name="T29" fmla="*/ 18552 h 23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47" h="234">
                <a:moveTo>
                  <a:pt x="150" y="23"/>
                </a:moveTo>
                <a:lnTo>
                  <a:pt x="214" y="8"/>
                </a:lnTo>
                <a:lnTo>
                  <a:pt x="237" y="8"/>
                </a:lnTo>
                <a:lnTo>
                  <a:pt x="260" y="31"/>
                </a:lnTo>
                <a:lnTo>
                  <a:pt x="276" y="31"/>
                </a:lnTo>
                <a:lnTo>
                  <a:pt x="276" y="39"/>
                </a:lnTo>
                <a:lnTo>
                  <a:pt x="292" y="54"/>
                </a:lnTo>
                <a:lnTo>
                  <a:pt x="347" y="78"/>
                </a:lnTo>
                <a:lnTo>
                  <a:pt x="214" y="234"/>
                </a:lnTo>
                <a:lnTo>
                  <a:pt x="174" y="203"/>
                </a:lnTo>
                <a:lnTo>
                  <a:pt x="166" y="203"/>
                </a:lnTo>
                <a:lnTo>
                  <a:pt x="48" y="125"/>
                </a:lnTo>
                <a:lnTo>
                  <a:pt x="0" y="93"/>
                </a:lnTo>
                <a:lnTo>
                  <a:pt x="134" y="0"/>
                </a:lnTo>
                <a:lnTo>
                  <a:pt x="150" y="2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163"/>
          <p:cNvSpPr>
            <a:spLocks noChangeAspect="1"/>
          </p:cNvSpPr>
          <p:nvPr/>
        </p:nvSpPr>
        <p:spPr bwMode="auto">
          <a:xfrm>
            <a:off x="4084106" y="7492994"/>
            <a:ext cx="712522" cy="1225186"/>
          </a:xfrm>
          <a:custGeom>
            <a:avLst/>
            <a:gdLst>
              <a:gd name="T0" fmla="*/ 141950 w 400"/>
              <a:gd name="T1" fmla="*/ 499877 h 633"/>
              <a:gd name="T2" fmla="*/ 141950 w 400"/>
              <a:gd name="T3" fmla="*/ 480374 h 633"/>
              <a:gd name="T4" fmla="*/ 131399 w 400"/>
              <a:gd name="T5" fmla="*/ 480374 h 633"/>
              <a:gd name="T6" fmla="*/ 131399 w 400"/>
              <a:gd name="T7" fmla="*/ 424946 h 633"/>
              <a:gd name="T8" fmla="*/ 141950 w 400"/>
              <a:gd name="T9" fmla="*/ 411603 h 633"/>
              <a:gd name="T10" fmla="*/ 131399 w 400"/>
              <a:gd name="T11" fmla="*/ 411603 h 633"/>
              <a:gd name="T12" fmla="*/ 131399 w 400"/>
              <a:gd name="T13" fmla="*/ 362334 h 633"/>
              <a:gd name="T14" fmla="*/ 103585 w 400"/>
              <a:gd name="T15" fmla="*/ 362334 h 633"/>
              <a:gd name="T16" fmla="*/ 103585 w 400"/>
              <a:gd name="T17" fmla="*/ 281245 h 633"/>
              <a:gd name="T18" fmla="*/ 88239 w 400"/>
              <a:gd name="T19" fmla="*/ 281245 h 633"/>
              <a:gd name="T20" fmla="*/ 75770 w 400"/>
              <a:gd name="T21" fmla="*/ 261742 h 633"/>
              <a:gd name="T22" fmla="*/ 48915 w 400"/>
              <a:gd name="T23" fmla="*/ 256610 h 633"/>
              <a:gd name="T24" fmla="*/ 16305 w 400"/>
              <a:gd name="T25" fmla="*/ 162178 h 633"/>
              <a:gd name="T26" fmla="*/ 0 w 400"/>
              <a:gd name="T27" fmla="*/ 137543 h 633"/>
              <a:gd name="T28" fmla="*/ 5755 w 400"/>
              <a:gd name="T29" fmla="*/ 112908 h 633"/>
              <a:gd name="T30" fmla="*/ 22060 w 400"/>
              <a:gd name="T31" fmla="*/ 99565 h 633"/>
              <a:gd name="T32" fmla="*/ 38365 w 400"/>
              <a:gd name="T33" fmla="*/ 112908 h 633"/>
              <a:gd name="T34" fmla="*/ 38365 w 400"/>
              <a:gd name="T35" fmla="*/ 62613 h 633"/>
              <a:gd name="T36" fmla="*/ 38365 w 400"/>
              <a:gd name="T37" fmla="*/ 0 h 633"/>
              <a:gd name="T38" fmla="*/ 48915 w 400"/>
              <a:gd name="T39" fmla="*/ 0 h 633"/>
              <a:gd name="T40" fmla="*/ 103585 w 400"/>
              <a:gd name="T41" fmla="*/ 0 h 633"/>
              <a:gd name="T42" fmla="*/ 109340 w 400"/>
              <a:gd name="T43" fmla="*/ 24635 h 633"/>
              <a:gd name="T44" fmla="*/ 141950 w 400"/>
              <a:gd name="T45" fmla="*/ 24635 h 633"/>
              <a:gd name="T46" fmla="*/ 141950 w 400"/>
              <a:gd name="T47" fmla="*/ 37978 h 633"/>
              <a:gd name="T48" fmla="*/ 147704 w 400"/>
              <a:gd name="T49" fmla="*/ 37978 h 633"/>
              <a:gd name="T50" fmla="*/ 141950 w 400"/>
              <a:gd name="T51" fmla="*/ 50296 h 633"/>
              <a:gd name="T52" fmla="*/ 152500 w 400"/>
              <a:gd name="T53" fmla="*/ 62613 h 633"/>
              <a:gd name="T54" fmla="*/ 152500 w 400"/>
              <a:gd name="T55" fmla="*/ 93406 h 633"/>
              <a:gd name="T56" fmla="*/ 190865 w 400"/>
              <a:gd name="T57" fmla="*/ 137543 h 633"/>
              <a:gd name="T58" fmla="*/ 208129 w 400"/>
              <a:gd name="T59" fmla="*/ 137543 h 633"/>
              <a:gd name="T60" fmla="*/ 208129 w 400"/>
              <a:gd name="T61" fmla="*/ 149860 h 633"/>
              <a:gd name="T62" fmla="*/ 246494 w 400"/>
              <a:gd name="T63" fmla="*/ 162178 h 633"/>
              <a:gd name="T64" fmla="*/ 246494 w 400"/>
              <a:gd name="T65" fmla="*/ 212473 h 633"/>
              <a:gd name="T66" fmla="*/ 279104 w 400"/>
              <a:gd name="T67" fmla="*/ 256610 h 633"/>
              <a:gd name="T68" fmla="*/ 141950 w 400"/>
              <a:gd name="T69" fmla="*/ 256610 h 633"/>
              <a:gd name="T70" fmla="*/ 141950 w 400"/>
              <a:gd name="T71" fmla="*/ 380810 h 633"/>
              <a:gd name="T72" fmla="*/ 273349 w 400"/>
              <a:gd name="T73" fmla="*/ 380810 h 633"/>
              <a:gd name="T74" fmla="*/ 246494 w 400"/>
              <a:gd name="T75" fmla="*/ 506035 h 633"/>
              <a:gd name="T76" fmla="*/ 141950 w 400"/>
              <a:gd name="T77" fmla="*/ 499877 h 63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400" h="633">
                <a:moveTo>
                  <a:pt x="204" y="625"/>
                </a:moveTo>
                <a:lnTo>
                  <a:pt x="204" y="601"/>
                </a:lnTo>
                <a:lnTo>
                  <a:pt x="189" y="601"/>
                </a:lnTo>
                <a:lnTo>
                  <a:pt x="189" y="532"/>
                </a:lnTo>
                <a:lnTo>
                  <a:pt x="204" y="515"/>
                </a:lnTo>
                <a:lnTo>
                  <a:pt x="189" y="515"/>
                </a:lnTo>
                <a:lnTo>
                  <a:pt x="189" y="453"/>
                </a:lnTo>
                <a:lnTo>
                  <a:pt x="149" y="453"/>
                </a:lnTo>
                <a:lnTo>
                  <a:pt x="149" y="352"/>
                </a:lnTo>
                <a:lnTo>
                  <a:pt x="126" y="352"/>
                </a:lnTo>
                <a:lnTo>
                  <a:pt x="109" y="328"/>
                </a:lnTo>
                <a:lnTo>
                  <a:pt x="70" y="321"/>
                </a:lnTo>
                <a:lnTo>
                  <a:pt x="24" y="203"/>
                </a:lnTo>
                <a:lnTo>
                  <a:pt x="0" y="172"/>
                </a:lnTo>
                <a:lnTo>
                  <a:pt x="8" y="141"/>
                </a:lnTo>
                <a:lnTo>
                  <a:pt x="31" y="125"/>
                </a:lnTo>
                <a:lnTo>
                  <a:pt x="55" y="141"/>
                </a:lnTo>
                <a:lnTo>
                  <a:pt x="55" y="78"/>
                </a:lnTo>
                <a:lnTo>
                  <a:pt x="55" y="0"/>
                </a:lnTo>
                <a:lnTo>
                  <a:pt x="70" y="0"/>
                </a:lnTo>
                <a:lnTo>
                  <a:pt x="149" y="0"/>
                </a:lnTo>
                <a:lnTo>
                  <a:pt x="157" y="31"/>
                </a:lnTo>
                <a:lnTo>
                  <a:pt x="204" y="31"/>
                </a:lnTo>
                <a:lnTo>
                  <a:pt x="204" y="47"/>
                </a:lnTo>
                <a:lnTo>
                  <a:pt x="212" y="47"/>
                </a:lnTo>
                <a:lnTo>
                  <a:pt x="204" y="63"/>
                </a:lnTo>
                <a:lnTo>
                  <a:pt x="219" y="78"/>
                </a:lnTo>
                <a:lnTo>
                  <a:pt x="219" y="117"/>
                </a:lnTo>
                <a:lnTo>
                  <a:pt x="274" y="172"/>
                </a:lnTo>
                <a:lnTo>
                  <a:pt x="298" y="172"/>
                </a:lnTo>
                <a:lnTo>
                  <a:pt x="298" y="188"/>
                </a:lnTo>
                <a:lnTo>
                  <a:pt x="353" y="203"/>
                </a:lnTo>
                <a:lnTo>
                  <a:pt x="353" y="266"/>
                </a:lnTo>
                <a:lnTo>
                  <a:pt x="400" y="321"/>
                </a:lnTo>
                <a:lnTo>
                  <a:pt x="204" y="321"/>
                </a:lnTo>
                <a:lnTo>
                  <a:pt x="204" y="476"/>
                </a:lnTo>
                <a:lnTo>
                  <a:pt x="392" y="476"/>
                </a:lnTo>
                <a:lnTo>
                  <a:pt x="353" y="633"/>
                </a:lnTo>
                <a:lnTo>
                  <a:pt x="204" y="625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5" name="Freeform 164"/>
          <p:cNvSpPr>
            <a:spLocks noChangeAspect="1"/>
          </p:cNvSpPr>
          <p:nvPr/>
        </p:nvSpPr>
        <p:spPr bwMode="auto">
          <a:xfrm>
            <a:off x="3872117" y="4560338"/>
            <a:ext cx="600638" cy="503255"/>
          </a:xfrm>
          <a:custGeom>
            <a:avLst/>
            <a:gdLst>
              <a:gd name="T0" fmla="*/ 159282 w 338"/>
              <a:gd name="T1" fmla="*/ 165668 h 260"/>
              <a:gd name="T2" fmla="*/ 60450 w 338"/>
              <a:gd name="T3" fmla="*/ 208886 h 260"/>
              <a:gd name="T4" fmla="*/ 44138 w 338"/>
              <a:gd name="T5" fmla="*/ 196538 h 260"/>
              <a:gd name="T6" fmla="*/ 44138 w 338"/>
              <a:gd name="T7" fmla="*/ 170813 h 260"/>
              <a:gd name="T8" fmla="*/ 38381 w 338"/>
              <a:gd name="T9" fmla="*/ 170813 h 260"/>
              <a:gd name="T10" fmla="*/ 33584 w 338"/>
              <a:gd name="T11" fmla="*/ 139943 h 260"/>
              <a:gd name="T12" fmla="*/ 22069 w 338"/>
              <a:gd name="T13" fmla="*/ 139943 h 260"/>
              <a:gd name="T14" fmla="*/ 22069 w 338"/>
              <a:gd name="T15" fmla="*/ 108045 h 260"/>
              <a:gd name="T16" fmla="*/ 11514 w 338"/>
              <a:gd name="T17" fmla="*/ 95697 h 260"/>
              <a:gd name="T18" fmla="*/ 0 w 338"/>
              <a:gd name="T19" fmla="*/ 89523 h 260"/>
              <a:gd name="T20" fmla="*/ 22069 w 338"/>
              <a:gd name="T21" fmla="*/ 51450 h 260"/>
              <a:gd name="T22" fmla="*/ 60450 w 338"/>
              <a:gd name="T23" fmla="*/ 51450 h 260"/>
              <a:gd name="T24" fmla="*/ 82520 w 338"/>
              <a:gd name="T25" fmla="*/ 12348 h 260"/>
              <a:gd name="T26" fmla="*/ 88277 w 338"/>
              <a:gd name="T27" fmla="*/ 12348 h 260"/>
              <a:gd name="T28" fmla="*/ 109386 w 338"/>
              <a:gd name="T29" fmla="*/ 0 h 260"/>
              <a:gd name="T30" fmla="*/ 142970 w 338"/>
              <a:gd name="T31" fmla="*/ 95697 h 260"/>
              <a:gd name="T32" fmla="*/ 159282 w 338"/>
              <a:gd name="T33" fmla="*/ 114219 h 260"/>
              <a:gd name="T34" fmla="*/ 165039 w 338"/>
              <a:gd name="T35" fmla="*/ 146117 h 260"/>
              <a:gd name="T36" fmla="*/ 209177 w 338"/>
              <a:gd name="T37" fmla="*/ 158465 h 260"/>
              <a:gd name="T38" fmla="*/ 236044 w 338"/>
              <a:gd name="T39" fmla="*/ 170813 h 260"/>
              <a:gd name="T40" fmla="*/ 213975 w 338"/>
              <a:gd name="T41" fmla="*/ 189335 h 260"/>
              <a:gd name="T42" fmla="*/ 159282 w 338"/>
              <a:gd name="T43" fmla="*/ 165668 h 26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8" h="260">
                <a:moveTo>
                  <a:pt x="228" y="206"/>
                </a:moveTo>
                <a:lnTo>
                  <a:pt x="87" y="260"/>
                </a:lnTo>
                <a:lnTo>
                  <a:pt x="63" y="245"/>
                </a:lnTo>
                <a:lnTo>
                  <a:pt x="63" y="213"/>
                </a:lnTo>
                <a:lnTo>
                  <a:pt x="55" y="213"/>
                </a:lnTo>
                <a:lnTo>
                  <a:pt x="48" y="174"/>
                </a:lnTo>
                <a:lnTo>
                  <a:pt x="31" y="174"/>
                </a:lnTo>
                <a:lnTo>
                  <a:pt x="31" y="134"/>
                </a:lnTo>
                <a:lnTo>
                  <a:pt x="16" y="119"/>
                </a:lnTo>
                <a:lnTo>
                  <a:pt x="0" y="112"/>
                </a:lnTo>
                <a:lnTo>
                  <a:pt x="31" y="64"/>
                </a:lnTo>
                <a:lnTo>
                  <a:pt x="87" y="64"/>
                </a:lnTo>
                <a:lnTo>
                  <a:pt x="118" y="16"/>
                </a:lnTo>
                <a:lnTo>
                  <a:pt x="126" y="16"/>
                </a:lnTo>
                <a:lnTo>
                  <a:pt x="157" y="0"/>
                </a:lnTo>
                <a:lnTo>
                  <a:pt x="205" y="119"/>
                </a:lnTo>
                <a:lnTo>
                  <a:pt x="228" y="142"/>
                </a:lnTo>
                <a:lnTo>
                  <a:pt x="236" y="182"/>
                </a:lnTo>
                <a:lnTo>
                  <a:pt x="299" y="197"/>
                </a:lnTo>
                <a:lnTo>
                  <a:pt x="338" y="213"/>
                </a:lnTo>
                <a:lnTo>
                  <a:pt x="307" y="236"/>
                </a:lnTo>
                <a:lnTo>
                  <a:pt x="228" y="20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165"/>
          <p:cNvSpPr>
            <a:spLocks noChangeAspect="1"/>
          </p:cNvSpPr>
          <p:nvPr/>
        </p:nvSpPr>
        <p:spPr bwMode="auto">
          <a:xfrm>
            <a:off x="3604186" y="5078570"/>
            <a:ext cx="730188" cy="653033"/>
          </a:xfrm>
          <a:custGeom>
            <a:avLst/>
            <a:gdLst>
              <a:gd name="T0" fmla="*/ 11527 w 409"/>
              <a:gd name="T1" fmla="*/ 144471 h 337"/>
              <a:gd name="T2" fmla="*/ 16330 w 409"/>
              <a:gd name="T3" fmla="*/ 144471 h 337"/>
              <a:gd name="T4" fmla="*/ 11527 w 409"/>
              <a:gd name="T5" fmla="*/ 118856 h 337"/>
              <a:gd name="T6" fmla="*/ 16330 w 409"/>
              <a:gd name="T7" fmla="*/ 93240 h 337"/>
              <a:gd name="T8" fmla="*/ 16330 w 409"/>
              <a:gd name="T9" fmla="*/ 88117 h 337"/>
              <a:gd name="T10" fmla="*/ 38423 w 409"/>
              <a:gd name="T11" fmla="*/ 88117 h 337"/>
              <a:gd name="T12" fmla="*/ 94137 w 409"/>
              <a:gd name="T13" fmla="*/ 62502 h 337"/>
              <a:gd name="T14" fmla="*/ 115269 w 409"/>
              <a:gd name="T15" fmla="*/ 24591 h 337"/>
              <a:gd name="T16" fmla="*/ 165219 w 409"/>
              <a:gd name="T17" fmla="*/ 0 h 337"/>
              <a:gd name="T18" fmla="*/ 170983 w 409"/>
              <a:gd name="T19" fmla="*/ 18443 h 337"/>
              <a:gd name="T20" fmla="*/ 170983 w 409"/>
              <a:gd name="T21" fmla="*/ 30739 h 337"/>
              <a:gd name="T22" fmla="*/ 209406 w 409"/>
              <a:gd name="T23" fmla="*/ 62502 h 337"/>
              <a:gd name="T24" fmla="*/ 236302 w 409"/>
              <a:gd name="T25" fmla="*/ 112708 h 337"/>
              <a:gd name="T26" fmla="*/ 264159 w 409"/>
              <a:gd name="T27" fmla="*/ 123979 h 337"/>
              <a:gd name="T28" fmla="*/ 269922 w 409"/>
              <a:gd name="T29" fmla="*/ 162914 h 337"/>
              <a:gd name="T30" fmla="*/ 286252 w 409"/>
              <a:gd name="T31" fmla="*/ 175210 h 337"/>
              <a:gd name="T32" fmla="*/ 274725 w 409"/>
              <a:gd name="T33" fmla="*/ 230539 h 337"/>
              <a:gd name="T34" fmla="*/ 159456 w 409"/>
              <a:gd name="T35" fmla="*/ 262302 h 337"/>
              <a:gd name="T36" fmla="*/ 147929 w 409"/>
              <a:gd name="T37" fmla="*/ 243859 h 337"/>
              <a:gd name="T38" fmla="*/ 138323 w 409"/>
              <a:gd name="T39" fmla="*/ 243859 h 337"/>
              <a:gd name="T40" fmla="*/ 66280 w 409"/>
              <a:gd name="T41" fmla="*/ 268450 h 337"/>
              <a:gd name="T42" fmla="*/ 60516 w 409"/>
              <a:gd name="T43" fmla="*/ 262302 h 337"/>
              <a:gd name="T44" fmla="*/ 60516 w 409"/>
              <a:gd name="T45" fmla="*/ 243859 h 337"/>
              <a:gd name="T46" fmla="*/ 54753 w 409"/>
              <a:gd name="T47" fmla="*/ 230539 h 337"/>
              <a:gd name="T48" fmla="*/ 32660 w 409"/>
              <a:gd name="T49" fmla="*/ 213120 h 337"/>
              <a:gd name="T50" fmla="*/ 0 w 409"/>
              <a:gd name="T51" fmla="*/ 162914 h 337"/>
              <a:gd name="T52" fmla="*/ 11527 w 409"/>
              <a:gd name="T53" fmla="*/ 144471 h 33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409" h="337">
                <a:moveTo>
                  <a:pt x="16" y="181"/>
                </a:moveTo>
                <a:lnTo>
                  <a:pt x="23" y="181"/>
                </a:lnTo>
                <a:lnTo>
                  <a:pt x="16" y="149"/>
                </a:lnTo>
                <a:lnTo>
                  <a:pt x="23" y="117"/>
                </a:lnTo>
                <a:lnTo>
                  <a:pt x="23" y="110"/>
                </a:lnTo>
                <a:lnTo>
                  <a:pt x="55" y="110"/>
                </a:lnTo>
                <a:lnTo>
                  <a:pt x="134" y="78"/>
                </a:lnTo>
                <a:lnTo>
                  <a:pt x="165" y="31"/>
                </a:lnTo>
                <a:lnTo>
                  <a:pt x="236" y="0"/>
                </a:lnTo>
                <a:lnTo>
                  <a:pt x="244" y="23"/>
                </a:lnTo>
                <a:lnTo>
                  <a:pt x="244" y="39"/>
                </a:lnTo>
                <a:lnTo>
                  <a:pt x="299" y="78"/>
                </a:lnTo>
                <a:lnTo>
                  <a:pt x="338" y="141"/>
                </a:lnTo>
                <a:lnTo>
                  <a:pt x="377" y="156"/>
                </a:lnTo>
                <a:lnTo>
                  <a:pt x="385" y="204"/>
                </a:lnTo>
                <a:lnTo>
                  <a:pt x="409" y="220"/>
                </a:lnTo>
                <a:lnTo>
                  <a:pt x="393" y="290"/>
                </a:lnTo>
                <a:lnTo>
                  <a:pt x="228" y="329"/>
                </a:lnTo>
                <a:lnTo>
                  <a:pt x="212" y="306"/>
                </a:lnTo>
                <a:lnTo>
                  <a:pt x="197" y="306"/>
                </a:lnTo>
                <a:lnTo>
                  <a:pt x="95" y="337"/>
                </a:lnTo>
                <a:lnTo>
                  <a:pt x="86" y="329"/>
                </a:lnTo>
                <a:lnTo>
                  <a:pt x="86" y="306"/>
                </a:lnTo>
                <a:lnTo>
                  <a:pt x="78" y="290"/>
                </a:lnTo>
                <a:lnTo>
                  <a:pt x="47" y="267"/>
                </a:lnTo>
                <a:lnTo>
                  <a:pt x="0" y="204"/>
                </a:lnTo>
                <a:lnTo>
                  <a:pt x="16" y="18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166"/>
          <p:cNvSpPr>
            <a:spLocks noChangeAspect="1"/>
          </p:cNvSpPr>
          <p:nvPr/>
        </p:nvSpPr>
        <p:spPr bwMode="auto">
          <a:xfrm>
            <a:off x="4784852" y="7004718"/>
            <a:ext cx="671302" cy="665015"/>
          </a:xfrm>
          <a:custGeom>
            <a:avLst/>
            <a:gdLst>
              <a:gd name="T0" fmla="*/ 5755 w 378"/>
              <a:gd name="T1" fmla="*/ 150343 h 343"/>
              <a:gd name="T2" fmla="*/ 0 w 378"/>
              <a:gd name="T3" fmla="*/ 145195 h 343"/>
              <a:gd name="T4" fmla="*/ 5755 w 378"/>
              <a:gd name="T5" fmla="*/ 145195 h 343"/>
              <a:gd name="T6" fmla="*/ 5755 w 378"/>
              <a:gd name="T7" fmla="*/ 24714 h 343"/>
              <a:gd name="T8" fmla="*/ 27815 w 378"/>
              <a:gd name="T9" fmla="*/ 24714 h 343"/>
              <a:gd name="T10" fmla="*/ 22060 w 378"/>
              <a:gd name="T11" fmla="*/ 18535 h 343"/>
              <a:gd name="T12" fmla="*/ 27815 w 378"/>
              <a:gd name="T13" fmla="*/ 18535 h 343"/>
              <a:gd name="T14" fmla="*/ 38366 w 378"/>
              <a:gd name="T15" fmla="*/ 0 h 343"/>
              <a:gd name="T16" fmla="*/ 49875 w 378"/>
              <a:gd name="T17" fmla="*/ 0 h 343"/>
              <a:gd name="T18" fmla="*/ 88241 w 378"/>
              <a:gd name="T19" fmla="*/ 24714 h 343"/>
              <a:gd name="T20" fmla="*/ 93036 w 378"/>
              <a:gd name="T21" fmla="*/ 24714 h 343"/>
              <a:gd name="T22" fmla="*/ 103587 w 378"/>
              <a:gd name="T23" fmla="*/ 30892 h 343"/>
              <a:gd name="T24" fmla="*/ 116056 w 378"/>
              <a:gd name="T25" fmla="*/ 43249 h 343"/>
              <a:gd name="T26" fmla="*/ 116056 w 378"/>
              <a:gd name="T27" fmla="*/ 56636 h 343"/>
              <a:gd name="T28" fmla="*/ 132361 w 378"/>
              <a:gd name="T29" fmla="*/ 56636 h 343"/>
              <a:gd name="T30" fmla="*/ 147707 w 378"/>
              <a:gd name="T31" fmla="*/ 93707 h 343"/>
              <a:gd name="T32" fmla="*/ 175522 w 378"/>
              <a:gd name="T33" fmla="*/ 93707 h 343"/>
              <a:gd name="T34" fmla="*/ 187032 w 378"/>
              <a:gd name="T35" fmla="*/ 119451 h 343"/>
              <a:gd name="T36" fmla="*/ 219643 w 378"/>
              <a:gd name="T37" fmla="*/ 131808 h 343"/>
              <a:gd name="T38" fmla="*/ 219643 w 378"/>
              <a:gd name="T39" fmla="*/ 150343 h 343"/>
              <a:gd name="T40" fmla="*/ 236907 w 378"/>
              <a:gd name="T41" fmla="*/ 157552 h 343"/>
              <a:gd name="T42" fmla="*/ 252253 w 378"/>
              <a:gd name="T43" fmla="*/ 182266 h 343"/>
              <a:gd name="T44" fmla="*/ 263763 w 378"/>
              <a:gd name="T45" fmla="*/ 194623 h 343"/>
              <a:gd name="T46" fmla="*/ 258008 w 378"/>
              <a:gd name="T47" fmla="*/ 213158 h 343"/>
              <a:gd name="T48" fmla="*/ 236907 w 378"/>
              <a:gd name="T49" fmla="*/ 245080 h 343"/>
              <a:gd name="T50" fmla="*/ 219643 w 378"/>
              <a:gd name="T51" fmla="*/ 238902 h 343"/>
              <a:gd name="T52" fmla="*/ 219643 w 378"/>
              <a:gd name="T53" fmla="*/ 270824 h 343"/>
              <a:gd name="T54" fmla="*/ 209092 w 378"/>
              <a:gd name="T55" fmla="*/ 275973 h 343"/>
              <a:gd name="T56" fmla="*/ 170726 w 378"/>
              <a:gd name="T57" fmla="*/ 263616 h 343"/>
              <a:gd name="T58" fmla="*/ 109342 w 378"/>
              <a:gd name="T59" fmla="*/ 270824 h 343"/>
              <a:gd name="T60" fmla="*/ 49875 w 378"/>
              <a:gd name="T61" fmla="*/ 251259 h 343"/>
              <a:gd name="T62" fmla="*/ 44120 w 378"/>
              <a:gd name="T63" fmla="*/ 238902 h 343"/>
              <a:gd name="T64" fmla="*/ 44120 w 378"/>
              <a:gd name="T65" fmla="*/ 213158 h 343"/>
              <a:gd name="T66" fmla="*/ 27815 w 378"/>
              <a:gd name="T67" fmla="*/ 194623 h 343"/>
              <a:gd name="T68" fmla="*/ 5755 w 378"/>
              <a:gd name="T69" fmla="*/ 194623 h 343"/>
              <a:gd name="T70" fmla="*/ 5755 w 378"/>
              <a:gd name="T71" fmla="*/ 150343 h 34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78" h="343">
                <a:moveTo>
                  <a:pt x="8" y="187"/>
                </a:moveTo>
                <a:lnTo>
                  <a:pt x="0" y="180"/>
                </a:lnTo>
                <a:lnTo>
                  <a:pt x="8" y="180"/>
                </a:lnTo>
                <a:lnTo>
                  <a:pt x="8" y="31"/>
                </a:lnTo>
                <a:lnTo>
                  <a:pt x="40" y="31"/>
                </a:lnTo>
                <a:lnTo>
                  <a:pt x="31" y="23"/>
                </a:lnTo>
                <a:lnTo>
                  <a:pt x="40" y="23"/>
                </a:lnTo>
                <a:lnTo>
                  <a:pt x="55" y="0"/>
                </a:lnTo>
                <a:lnTo>
                  <a:pt x="71" y="0"/>
                </a:lnTo>
                <a:lnTo>
                  <a:pt x="127" y="31"/>
                </a:lnTo>
                <a:lnTo>
                  <a:pt x="134" y="31"/>
                </a:lnTo>
                <a:lnTo>
                  <a:pt x="149" y="39"/>
                </a:lnTo>
                <a:lnTo>
                  <a:pt x="166" y="54"/>
                </a:lnTo>
                <a:lnTo>
                  <a:pt x="166" y="71"/>
                </a:lnTo>
                <a:lnTo>
                  <a:pt x="189" y="71"/>
                </a:lnTo>
                <a:lnTo>
                  <a:pt x="212" y="117"/>
                </a:lnTo>
                <a:lnTo>
                  <a:pt x="252" y="117"/>
                </a:lnTo>
                <a:lnTo>
                  <a:pt x="268" y="148"/>
                </a:lnTo>
                <a:lnTo>
                  <a:pt x="315" y="164"/>
                </a:lnTo>
                <a:lnTo>
                  <a:pt x="315" y="187"/>
                </a:lnTo>
                <a:lnTo>
                  <a:pt x="339" y="196"/>
                </a:lnTo>
                <a:lnTo>
                  <a:pt x="362" y="226"/>
                </a:lnTo>
                <a:lnTo>
                  <a:pt x="378" y="242"/>
                </a:lnTo>
                <a:lnTo>
                  <a:pt x="370" y="265"/>
                </a:lnTo>
                <a:lnTo>
                  <a:pt x="339" y="304"/>
                </a:lnTo>
                <a:lnTo>
                  <a:pt x="315" y="297"/>
                </a:lnTo>
                <a:lnTo>
                  <a:pt x="315" y="336"/>
                </a:lnTo>
                <a:lnTo>
                  <a:pt x="300" y="343"/>
                </a:lnTo>
                <a:lnTo>
                  <a:pt x="244" y="328"/>
                </a:lnTo>
                <a:lnTo>
                  <a:pt x="157" y="336"/>
                </a:lnTo>
                <a:lnTo>
                  <a:pt x="71" y="312"/>
                </a:lnTo>
                <a:lnTo>
                  <a:pt x="63" y="297"/>
                </a:lnTo>
                <a:lnTo>
                  <a:pt x="63" y="265"/>
                </a:lnTo>
                <a:lnTo>
                  <a:pt x="40" y="242"/>
                </a:lnTo>
                <a:lnTo>
                  <a:pt x="8" y="242"/>
                </a:lnTo>
                <a:lnTo>
                  <a:pt x="8" y="187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8" name="Freeform 167"/>
          <p:cNvSpPr>
            <a:spLocks noChangeAspect="1"/>
          </p:cNvSpPr>
          <p:nvPr/>
        </p:nvSpPr>
        <p:spPr bwMode="auto">
          <a:xfrm>
            <a:off x="1634445" y="6444547"/>
            <a:ext cx="279710" cy="437352"/>
          </a:xfrm>
          <a:custGeom>
            <a:avLst/>
            <a:gdLst>
              <a:gd name="T0" fmla="*/ 22018 w 157"/>
              <a:gd name="T1" fmla="*/ 0 h 225"/>
              <a:gd name="T2" fmla="*/ 26804 w 157"/>
              <a:gd name="T3" fmla="*/ 19587 h 225"/>
              <a:gd name="T4" fmla="*/ 49779 w 157"/>
              <a:gd name="T5" fmla="*/ 37113 h 225"/>
              <a:gd name="T6" fmla="*/ 65096 w 157"/>
              <a:gd name="T7" fmla="*/ 55669 h 225"/>
              <a:gd name="T8" fmla="*/ 109131 w 157"/>
              <a:gd name="T9" fmla="*/ 55669 h 225"/>
              <a:gd name="T10" fmla="*/ 104345 w 157"/>
              <a:gd name="T11" fmla="*/ 156698 h 225"/>
              <a:gd name="T12" fmla="*/ 92857 w 157"/>
              <a:gd name="T13" fmla="*/ 181440 h 225"/>
              <a:gd name="T14" fmla="*/ 22018 w 157"/>
              <a:gd name="T15" fmla="*/ 168039 h 225"/>
              <a:gd name="T16" fmla="*/ 0 w 157"/>
              <a:gd name="T17" fmla="*/ 168039 h 225"/>
              <a:gd name="T18" fmla="*/ 4786 w 157"/>
              <a:gd name="T19" fmla="*/ 105153 h 225"/>
              <a:gd name="T20" fmla="*/ 4786 w 157"/>
              <a:gd name="T21" fmla="*/ 43298 h 225"/>
              <a:gd name="T22" fmla="*/ 0 w 157"/>
              <a:gd name="T23" fmla="*/ 37113 h 225"/>
              <a:gd name="T24" fmla="*/ 4786 w 157"/>
              <a:gd name="T25" fmla="*/ 24742 h 225"/>
              <a:gd name="T26" fmla="*/ 4786 w 157"/>
              <a:gd name="T27" fmla="*/ 0 h 225"/>
              <a:gd name="T28" fmla="*/ 22018 w 157"/>
              <a:gd name="T29" fmla="*/ 0 h 2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7" h="225">
                <a:moveTo>
                  <a:pt x="31" y="0"/>
                </a:moveTo>
                <a:lnTo>
                  <a:pt x="39" y="24"/>
                </a:lnTo>
                <a:lnTo>
                  <a:pt x="71" y="46"/>
                </a:lnTo>
                <a:lnTo>
                  <a:pt x="94" y="69"/>
                </a:lnTo>
                <a:lnTo>
                  <a:pt x="157" y="69"/>
                </a:lnTo>
                <a:lnTo>
                  <a:pt x="150" y="194"/>
                </a:lnTo>
                <a:lnTo>
                  <a:pt x="133" y="225"/>
                </a:lnTo>
                <a:lnTo>
                  <a:pt x="31" y="208"/>
                </a:lnTo>
                <a:lnTo>
                  <a:pt x="0" y="208"/>
                </a:lnTo>
                <a:lnTo>
                  <a:pt x="7" y="131"/>
                </a:lnTo>
                <a:lnTo>
                  <a:pt x="7" y="54"/>
                </a:lnTo>
                <a:lnTo>
                  <a:pt x="0" y="46"/>
                </a:lnTo>
                <a:lnTo>
                  <a:pt x="7" y="31"/>
                </a:lnTo>
                <a:lnTo>
                  <a:pt x="7" y="0"/>
                </a:lnTo>
                <a:lnTo>
                  <a:pt x="31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168"/>
          <p:cNvSpPr>
            <a:spLocks noChangeAspect="1"/>
          </p:cNvSpPr>
          <p:nvPr/>
        </p:nvSpPr>
        <p:spPr bwMode="auto">
          <a:xfrm>
            <a:off x="3801454" y="6351685"/>
            <a:ext cx="491700" cy="530214"/>
          </a:xfrm>
          <a:custGeom>
            <a:avLst/>
            <a:gdLst>
              <a:gd name="T0" fmla="*/ 38457 w 277"/>
              <a:gd name="T1" fmla="*/ 56555 h 273"/>
              <a:gd name="T2" fmla="*/ 105756 w 277"/>
              <a:gd name="T3" fmla="*/ 0 h 273"/>
              <a:gd name="T4" fmla="*/ 133637 w 277"/>
              <a:gd name="T5" fmla="*/ 6170 h 273"/>
              <a:gd name="T6" fmla="*/ 149981 w 277"/>
              <a:gd name="T7" fmla="*/ 24679 h 273"/>
              <a:gd name="T8" fmla="*/ 138444 w 277"/>
              <a:gd name="T9" fmla="*/ 30848 h 273"/>
              <a:gd name="T10" fmla="*/ 149981 w 277"/>
              <a:gd name="T11" fmla="*/ 56555 h 273"/>
              <a:gd name="T12" fmla="*/ 149981 w 277"/>
              <a:gd name="T13" fmla="*/ 75064 h 273"/>
              <a:gd name="T14" fmla="*/ 155749 w 277"/>
              <a:gd name="T15" fmla="*/ 81233 h 273"/>
              <a:gd name="T16" fmla="*/ 149981 w 277"/>
              <a:gd name="T17" fmla="*/ 93573 h 273"/>
              <a:gd name="T18" fmla="*/ 155749 w 277"/>
              <a:gd name="T19" fmla="*/ 106940 h 273"/>
              <a:gd name="T20" fmla="*/ 155749 w 277"/>
              <a:gd name="T21" fmla="*/ 125449 h 273"/>
              <a:gd name="T22" fmla="*/ 149981 w 277"/>
              <a:gd name="T23" fmla="*/ 125449 h 273"/>
              <a:gd name="T24" fmla="*/ 161518 w 277"/>
              <a:gd name="T25" fmla="*/ 125449 h 273"/>
              <a:gd name="T26" fmla="*/ 161518 w 277"/>
              <a:gd name="T27" fmla="*/ 150128 h 273"/>
              <a:gd name="T28" fmla="*/ 161518 w 277"/>
              <a:gd name="T29" fmla="*/ 155269 h 273"/>
              <a:gd name="T30" fmla="*/ 194206 w 277"/>
              <a:gd name="T31" fmla="*/ 180976 h 273"/>
              <a:gd name="T32" fmla="*/ 194206 w 277"/>
              <a:gd name="T33" fmla="*/ 193315 h 273"/>
              <a:gd name="T34" fmla="*/ 138444 w 277"/>
              <a:gd name="T35" fmla="*/ 219022 h 273"/>
              <a:gd name="T36" fmla="*/ 116331 w 277"/>
              <a:gd name="T37" fmla="*/ 193315 h 273"/>
              <a:gd name="T38" fmla="*/ 105756 w 277"/>
              <a:gd name="T39" fmla="*/ 168636 h 273"/>
              <a:gd name="T40" fmla="*/ 22113 w 277"/>
              <a:gd name="T41" fmla="*/ 125449 h 273"/>
              <a:gd name="T42" fmla="*/ 17305 w 277"/>
              <a:gd name="T43" fmla="*/ 106940 h 273"/>
              <a:gd name="T44" fmla="*/ 0 w 277"/>
              <a:gd name="T45" fmla="*/ 100771 h 273"/>
              <a:gd name="T46" fmla="*/ 0 w 277"/>
              <a:gd name="T47" fmla="*/ 93573 h 273"/>
              <a:gd name="T48" fmla="*/ 38457 w 277"/>
              <a:gd name="T49" fmla="*/ 56555 h 2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77" h="273">
                <a:moveTo>
                  <a:pt x="55" y="71"/>
                </a:moveTo>
                <a:lnTo>
                  <a:pt x="151" y="0"/>
                </a:lnTo>
                <a:lnTo>
                  <a:pt x="190" y="8"/>
                </a:lnTo>
                <a:lnTo>
                  <a:pt x="214" y="31"/>
                </a:lnTo>
                <a:lnTo>
                  <a:pt x="198" y="39"/>
                </a:lnTo>
                <a:lnTo>
                  <a:pt x="214" y="71"/>
                </a:lnTo>
                <a:lnTo>
                  <a:pt x="214" y="94"/>
                </a:lnTo>
                <a:lnTo>
                  <a:pt x="222" y="101"/>
                </a:lnTo>
                <a:lnTo>
                  <a:pt x="214" y="117"/>
                </a:lnTo>
                <a:lnTo>
                  <a:pt x="222" y="133"/>
                </a:lnTo>
                <a:lnTo>
                  <a:pt x="222" y="156"/>
                </a:lnTo>
                <a:lnTo>
                  <a:pt x="214" y="156"/>
                </a:lnTo>
                <a:lnTo>
                  <a:pt x="230" y="156"/>
                </a:lnTo>
                <a:lnTo>
                  <a:pt x="230" y="187"/>
                </a:lnTo>
                <a:lnTo>
                  <a:pt x="230" y="194"/>
                </a:lnTo>
                <a:lnTo>
                  <a:pt x="277" y="226"/>
                </a:lnTo>
                <a:lnTo>
                  <a:pt x="277" y="241"/>
                </a:lnTo>
                <a:lnTo>
                  <a:pt x="198" y="273"/>
                </a:lnTo>
                <a:lnTo>
                  <a:pt x="166" y="241"/>
                </a:lnTo>
                <a:lnTo>
                  <a:pt x="151" y="210"/>
                </a:lnTo>
                <a:lnTo>
                  <a:pt x="31" y="156"/>
                </a:lnTo>
                <a:lnTo>
                  <a:pt x="24" y="133"/>
                </a:lnTo>
                <a:lnTo>
                  <a:pt x="0" y="125"/>
                </a:lnTo>
                <a:lnTo>
                  <a:pt x="0" y="117"/>
                </a:lnTo>
                <a:lnTo>
                  <a:pt x="55" y="7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Freeform 169"/>
          <p:cNvSpPr>
            <a:spLocks noChangeAspect="1"/>
          </p:cNvSpPr>
          <p:nvPr/>
        </p:nvSpPr>
        <p:spPr bwMode="auto">
          <a:xfrm>
            <a:off x="2609011" y="2936743"/>
            <a:ext cx="323873" cy="398409"/>
          </a:xfrm>
          <a:custGeom>
            <a:avLst/>
            <a:gdLst>
              <a:gd name="T0" fmla="*/ 126914 w 181"/>
              <a:gd name="T1" fmla="*/ 25591 h 206"/>
              <a:gd name="T2" fmla="*/ 126914 w 181"/>
              <a:gd name="T3" fmla="*/ 30709 h 206"/>
              <a:gd name="T4" fmla="*/ 110569 w 181"/>
              <a:gd name="T5" fmla="*/ 75749 h 206"/>
              <a:gd name="T6" fmla="*/ 104800 w 181"/>
              <a:gd name="T7" fmla="*/ 82914 h 206"/>
              <a:gd name="T8" fmla="*/ 116338 w 181"/>
              <a:gd name="T9" fmla="*/ 107481 h 206"/>
              <a:gd name="T10" fmla="*/ 110569 w 181"/>
              <a:gd name="T11" fmla="*/ 113623 h 206"/>
              <a:gd name="T12" fmla="*/ 126914 w 181"/>
              <a:gd name="T13" fmla="*/ 151497 h 206"/>
              <a:gd name="T14" fmla="*/ 104800 w 181"/>
              <a:gd name="T15" fmla="*/ 163781 h 206"/>
              <a:gd name="T16" fmla="*/ 17306 w 181"/>
              <a:gd name="T17" fmla="*/ 163781 h 206"/>
              <a:gd name="T18" fmla="*/ 22114 w 181"/>
              <a:gd name="T19" fmla="*/ 151497 h 206"/>
              <a:gd name="T20" fmla="*/ 5769 w 181"/>
              <a:gd name="T21" fmla="*/ 138190 h 206"/>
              <a:gd name="T22" fmla="*/ 5769 w 181"/>
              <a:gd name="T23" fmla="*/ 107481 h 206"/>
              <a:gd name="T24" fmla="*/ 0 w 181"/>
              <a:gd name="T25" fmla="*/ 107481 h 206"/>
              <a:gd name="T26" fmla="*/ 0 w 181"/>
              <a:gd name="T27" fmla="*/ 75749 h 206"/>
              <a:gd name="T28" fmla="*/ 5769 w 181"/>
              <a:gd name="T29" fmla="*/ 51182 h 206"/>
              <a:gd name="T30" fmla="*/ 22114 w 181"/>
              <a:gd name="T31" fmla="*/ 37874 h 206"/>
              <a:gd name="T32" fmla="*/ 22114 w 181"/>
              <a:gd name="T33" fmla="*/ 12284 h 206"/>
              <a:gd name="T34" fmla="*/ 44228 w 181"/>
              <a:gd name="T35" fmla="*/ 6142 h 206"/>
              <a:gd name="T36" fmla="*/ 94224 w 181"/>
              <a:gd name="T37" fmla="*/ 0 h 206"/>
              <a:gd name="T38" fmla="*/ 126914 w 181"/>
              <a:gd name="T39" fmla="*/ 25591 h 20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81" h="206">
                <a:moveTo>
                  <a:pt x="181" y="32"/>
                </a:moveTo>
                <a:lnTo>
                  <a:pt x="181" y="39"/>
                </a:lnTo>
                <a:lnTo>
                  <a:pt x="158" y="95"/>
                </a:lnTo>
                <a:lnTo>
                  <a:pt x="150" y="104"/>
                </a:lnTo>
                <a:lnTo>
                  <a:pt x="166" y="135"/>
                </a:lnTo>
                <a:lnTo>
                  <a:pt x="158" y="143"/>
                </a:lnTo>
                <a:lnTo>
                  <a:pt x="181" y="190"/>
                </a:lnTo>
                <a:lnTo>
                  <a:pt x="150" y="206"/>
                </a:lnTo>
                <a:lnTo>
                  <a:pt x="24" y="206"/>
                </a:lnTo>
                <a:lnTo>
                  <a:pt x="31" y="190"/>
                </a:lnTo>
                <a:lnTo>
                  <a:pt x="8" y="174"/>
                </a:lnTo>
                <a:lnTo>
                  <a:pt x="8" y="135"/>
                </a:lnTo>
                <a:lnTo>
                  <a:pt x="0" y="135"/>
                </a:lnTo>
                <a:lnTo>
                  <a:pt x="0" y="95"/>
                </a:lnTo>
                <a:lnTo>
                  <a:pt x="8" y="64"/>
                </a:lnTo>
                <a:lnTo>
                  <a:pt x="31" y="47"/>
                </a:lnTo>
                <a:lnTo>
                  <a:pt x="31" y="16"/>
                </a:lnTo>
                <a:lnTo>
                  <a:pt x="63" y="8"/>
                </a:lnTo>
                <a:lnTo>
                  <a:pt x="134" y="0"/>
                </a:lnTo>
                <a:lnTo>
                  <a:pt x="181" y="3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Freeform 170"/>
          <p:cNvSpPr>
            <a:spLocks noChangeAspect="1"/>
          </p:cNvSpPr>
          <p:nvPr/>
        </p:nvSpPr>
        <p:spPr bwMode="auto">
          <a:xfrm>
            <a:off x="983754" y="2682119"/>
            <a:ext cx="435758" cy="515237"/>
          </a:xfrm>
          <a:custGeom>
            <a:avLst/>
            <a:gdLst>
              <a:gd name="T0" fmla="*/ 171899 w 243"/>
              <a:gd name="T1" fmla="*/ 0 h 265"/>
              <a:gd name="T2" fmla="*/ 155482 w 243"/>
              <a:gd name="T3" fmla="*/ 43238 h 265"/>
              <a:gd name="T4" fmla="*/ 171899 w 243"/>
              <a:gd name="T5" fmla="*/ 67945 h 265"/>
              <a:gd name="T6" fmla="*/ 155482 w 243"/>
              <a:gd name="T7" fmla="*/ 67945 h 265"/>
              <a:gd name="T8" fmla="*/ 149687 w 243"/>
              <a:gd name="T9" fmla="*/ 106036 h 265"/>
              <a:gd name="T10" fmla="*/ 166105 w 243"/>
              <a:gd name="T11" fmla="*/ 112212 h 265"/>
              <a:gd name="T12" fmla="*/ 143893 w 243"/>
              <a:gd name="T13" fmla="*/ 119419 h 265"/>
              <a:gd name="T14" fmla="*/ 155482 w 243"/>
              <a:gd name="T15" fmla="*/ 137949 h 265"/>
              <a:gd name="T16" fmla="*/ 143893 w 243"/>
              <a:gd name="T17" fmla="*/ 144126 h 265"/>
              <a:gd name="T18" fmla="*/ 155482 w 243"/>
              <a:gd name="T19" fmla="*/ 156480 h 265"/>
              <a:gd name="T20" fmla="*/ 111058 w 243"/>
              <a:gd name="T21" fmla="*/ 163686 h 265"/>
              <a:gd name="T22" fmla="*/ 143893 w 243"/>
              <a:gd name="T23" fmla="*/ 182216 h 265"/>
              <a:gd name="T24" fmla="*/ 111058 w 243"/>
              <a:gd name="T25" fmla="*/ 182216 h 265"/>
              <a:gd name="T26" fmla="*/ 128441 w 243"/>
              <a:gd name="T27" fmla="*/ 206924 h 265"/>
              <a:gd name="T28" fmla="*/ 121681 w 243"/>
              <a:gd name="T29" fmla="*/ 213101 h 265"/>
              <a:gd name="T30" fmla="*/ 50218 w 243"/>
              <a:gd name="T31" fmla="*/ 206924 h 265"/>
              <a:gd name="T32" fmla="*/ 50218 w 243"/>
              <a:gd name="T33" fmla="*/ 156480 h 265"/>
              <a:gd name="T34" fmla="*/ 0 w 243"/>
              <a:gd name="T35" fmla="*/ 156480 h 265"/>
              <a:gd name="T36" fmla="*/ 5794 w 243"/>
              <a:gd name="T37" fmla="*/ 131772 h 265"/>
              <a:gd name="T38" fmla="*/ 17383 w 243"/>
              <a:gd name="T39" fmla="*/ 106036 h 265"/>
              <a:gd name="T40" fmla="*/ 50218 w 243"/>
              <a:gd name="T41" fmla="*/ 106036 h 265"/>
              <a:gd name="T42" fmla="*/ 50218 w 243"/>
              <a:gd name="T43" fmla="*/ 67945 h 265"/>
              <a:gd name="T44" fmla="*/ 66635 w 243"/>
              <a:gd name="T45" fmla="*/ 67945 h 265"/>
              <a:gd name="T46" fmla="*/ 83052 w 243"/>
              <a:gd name="T47" fmla="*/ 12354 h 265"/>
              <a:gd name="T48" fmla="*/ 93675 w 243"/>
              <a:gd name="T49" fmla="*/ 12354 h 265"/>
              <a:gd name="T50" fmla="*/ 88847 w 243"/>
              <a:gd name="T51" fmla="*/ 0 h 265"/>
              <a:gd name="T52" fmla="*/ 171899 w 243"/>
              <a:gd name="T53" fmla="*/ 0 h 26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43" h="265">
                <a:moveTo>
                  <a:pt x="243" y="0"/>
                </a:moveTo>
                <a:lnTo>
                  <a:pt x="220" y="54"/>
                </a:lnTo>
                <a:lnTo>
                  <a:pt x="243" y="85"/>
                </a:lnTo>
                <a:lnTo>
                  <a:pt x="220" y="85"/>
                </a:lnTo>
                <a:lnTo>
                  <a:pt x="211" y="132"/>
                </a:lnTo>
                <a:lnTo>
                  <a:pt x="235" y="140"/>
                </a:lnTo>
                <a:lnTo>
                  <a:pt x="204" y="148"/>
                </a:lnTo>
                <a:lnTo>
                  <a:pt x="220" y="171"/>
                </a:lnTo>
                <a:lnTo>
                  <a:pt x="204" y="179"/>
                </a:lnTo>
                <a:lnTo>
                  <a:pt x="220" y="195"/>
                </a:lnTo>
                <a:lnTo>
                  <a:pt x="157" y="203"/>
                </a:lnTo>
                <a:lnTo>
                  <a:pt x="204" y="226"/>
                </a:lnTo>
                <a:lnTo>
                  <a:pt x="157" y="226"/>
                </a:lnTo>
                <a:lnTo>
                  <a:pt x="181" y="257"/>
                </a:lnTo>
                <a:lnTo>
                  <a:pt x="172" y="265"/>
                </a:lnTo>
                <a:lnTo>
                  <a:pt x="71" y="257"/>
                </a:lnTo>
                <a:lnTo>
                  <a:pt x="71" y="195"/>
                </a:lnTo>
                <a:lnTo>
                  <a:pt x="0" y="195"/>
                </a:lnTo>
                <a:lnTo>
                  <a:pt x="8" y="164"/>
                </a:lnTo>
                <a:lnTo>
                  <a:pt x="24" y="132"/>
                </a:lnTo>
                <a:lnTo>
                  <a:pt x="71" y="132"/>
                </a:lnTo>
                <a:lnTo>
                  <a:pt x="71" y="85"/>
                </a:lnTo>
                <a:lnTo>
                  <a:pt x="94" y="85"/>
                </a:lnTo>
                <a:lnTo>
                  <a:pt x="118" y="15"/>
                </a:lnTo>
                <a:lnTo>
                  <a:pt x="133" y="15"/>
                </a:lnTo>
                <a:lnTo>
                  <a:pt x="125" y="0"/>
                </a:lnTo>
                <a:lnTo>
                  <a:pt x="243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171"/>
          <p:cNvSpPr>
            <a:spLocks noChangeAspect="1"/>
          </p:cNvSpPr>
          <p:nvPr/>
        </p:nvSpPr>
        <p:spPr bwMode="auto">
          <a:xfrm>
            <a:off x="2932885" y="6579348"/>
            <a:ext cx="565306" cy="395414"/>
          </a:xfrm>
          <a:custGeom>
            <a:avLst/>
            <a:gdLst>
              <a:gd name="T0" fmla="*/ 66289 w 317"/>
              <a:gd name="T1" fmla="*/ 163326 h 204"/>
              <a:gd name="T2" fmla="*/ 0 w 317"/>
              <a:gd name="T3" fmla="*/ 157163 h 204"/>
              <a:gd name="T4" fmla="*/ 5764 w 317"/>
              <a:gd name="T5" fmla="*/ 62660 h 204"/>
              <a:gd name="T6" fmla="*/ 5764 w 317"/>
              <a:gd name="T7" fmla="*/ 12326 h 204"/>
              <a:gd name="T8" fmla="*/ 127774 w 317"/>
              <a:gd name="T9" fmla="*/ 0 h 204"/>
              <a:gd name="T10" fmla="*/ 133539 w 317"/>
              <a:gd name="T11" fmla="*/ 12326 h 204"/>
              <a:gd name="T12" fmla="*/ 138342 w 317"/>
              <a:gd name="T13" fmla="*/ 12326 h 204"/>
              <a:gd name="T14" fmla="*/ 161399 w 317"/>
              <a:gd name="T15" fmla="*/ 30816 h 204"/>
              <a:gd name="T16" fmla="*/ 154674 w 317"/>
              <a:gd name="T17" fmla="*/ 49306 h 204"/>
              <a:gd name="T18" fmla="*/ 161399 w 317"/>
              <a:gd name="T19" fmla="*/ 62660 h 204"/>
              <a:gd name="T20" fmla="*/ 161399 w 317"/>
              <a:gd name="T21" fmla="*/ 74986 h 204"/>
              <a:gd name="T22" fmla="*/ 171967 w 317"/>
              <a:gd name="T23" fmla="*/ 81149 h 204"/>
              <a:gd name="T24" fmla="*/ 161399 w 317"/>
              <a:gd name="T25" fmla="*/ 81149 h 204"/>
              <a:gd name="T26" fmla="*/ 176771 w 317"/>
              <a:gd name="T27" fmla="*/ 99639 h 204"/>
              <a:gd name="T28" fmla="*/ 195024 w 317"/>
              <a:gd name="T29" fmla="*/ 99639 h 204"/>
              <a:gd name="T30" fmla="*/ 210395 w 317"/>
              <a:gd name="T31" fmla="*/ 131482 h 204"/>
              <a:gd name="T32" fmla="*/ 221924 w 317"/>
              <a:gd name="T33" fmla="*/ 150999 h 204"/>
              <a:gd name="T34" fmla="*/ 221924 w 317"/>
              <a:gd name="T35" fmla="*/ 163326 h 204"/>
              <a:gd name="T36" fmla="*/ 66289 w 317"/>
              <a:gd name="T37" fmla="*/ 163326 h 2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17" h="204">
                <a:moveTo>
                  <a:pt x="95" y="204"/>
                </a:moveTo>
                <a:lnTo>
                  <a:pt x="0" y="196"/>
                </a:lnTo>
                <a:lnTo>
                  <a:pt x="8" y="78"/>
                </a:lnTo>
                <a:lnTo>
                  <a:pt x="8" y="16"/>
                </a:lnTo>
                <a:lnTo>
                  <a:pt x="182" y="0"/>
                </a:lnTo>
                <a:lnTo>
                  <a:pt x="191" y="16"/>
                </a:lnTo>
                <a:lnTo>
                  <a:pt x="198" y="16"/>
                </a:lnTo>
                <a:lnTo>
                  <a:pt x="230" y="39"/>
                </a:lnTo>
                <a:lnTo>
                  <a:pt x="221" y="62"/>
                </a:lnTo>
                <a:lnTo>
                  <a:pt x="230" y="78"/>
                </a:lnTo>
                <a:lnTo>
                  <a:pt x="230" y="94"/>
                </a:lnTo>
                <a:lnTo>
                  <a:pt x="246" y="101"/>
                </a:lnTo>
                <a:lnTo>
                  <a:pt x="230" y="101"/>
                </a:lnTo>
                <a:lnTo>
                  <a:pt x="253" y="125"/>
                </a:lnTo>
                <a:lnTo>
                  <a:pt x="278" y="125"/>
                </a:lnTo>
                <a:lnTo>
                  <a:pt x="301" y="164"/>
                </a:lnTo>
                <a:lnTo>
                  <a:pt x="317" y="188"/>
                </a:lnTo>
                <a:lnTo>
                  <a:pt x="317" y="204"/>
                </a:lnTo>
                <a:lnTo>
                  <a:pt x="95" y="20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Freeform 172"/>
          <p:cNvSpPr>
            <a:spLocks noChangeAspect="1"/>
          </p:cNvSpPr>
          <p:nvPr/>
        </p:nvSpPr>
        <p:spPr bwMode="auto">
          <a:xfrm>
            <a:off x="3716070" y="4057084"/>
            <a:ext cx="650691" cy="536205"/>
          </a:xfrm>
          <a:custGeom>
            <a:avLst/>
            <a:gdLst>
              <a:gd name="T0" fmla="*/ 172454 w 364"/>
              <a:gd name="T1" fmla="*/ 0 h 276"/>
              <a:gd name="T2" fmla="*/ 194613 w 364"/>
              <a:gd name="T3" fmla="*/ 63948 h 276"/>
              <a:gd name="T4" fmla="*/ 211954 w 364"/>
              <a:gd name="T5" fmla="*/ 63948 h 276"/>
              <a:gd name="T6" fmla="*/ 194613 w 364"/>
              <a:gd name="T7" fmla="*/ 83545 h 276"/>
              <a:gd name="T8" fmla="*/ 211954 w 364"/>
              <a:gd name="T9" fmla="*/ 108299 h 276"/>
              <a:gd name="T10" fmla="*/ 256272 w 364"/>
              <a:gd name="T11" fmla="*/ 198033 h 276"/>
              <a:gd name="T12" fmla="*/ 244711 w 364"/>
              <a:gd name="T13" fmla="*/ 184624 h 276"/>
              <a:gd name="T14" fmla="*/ 222552 w 364"/>
              <a:gd name="T15" fmla="*/ 198033 h 276"/>
              <a:gd name="T16" fmla="*/ 206174 w 364"/>
              <a:gd name="T17" fmla="*/ 184624 h 276"/>
              <a:gd name="T18" fmla="*/ 206174 w 364"/>
              <a:gd name="T19" fmla="*/ 198033 h 276"/>
              <a:gd name="T20" fmla="*/ 189795 w 364"/>
              <a:gd name="T21" fmla="*/ 198033 h 276"/>
              <a:gd name="T22" fmla="*/ 189795 w 364"/>
              <a:gd name="T23" fmla="*/ 209378 h 276"/>
              <a:gd name="T24" fmla="*/ 172454 w 364"/>
              <a:gd name="T25" fmla="*/ 209378 h 276"/>
              <a:gd name="T26" fmla="*/ 150295 w 364"/>
              <a:gd name="T27" fmla="*/ 222787 h 276"/>
              <a:gd name="T28" fmla="*/ 150295 w 364"/>
              <a:gd name="T29" fmla="*/ 209378 h 276"/>
              <a:gd name="T30" fmla="*/ 122355 w 364"/>
              <a:gd name="T31" fmla="*/ 209378 h 276"/>
              <a:gd name="T32" fmla="*/ 95379 w 364"/>
              <a:gd name="T33" fmla="*/ 184624 h 276"/>
              <a:gd name="T34" fmla="*/ 61659 w 364"/>
              <a:gd name="T35" fmla="*/ 198033 h 276"/>
              <a:gd name="T36" fmla="*/ 55879 w 364"/>
              <a:gd name="T37" fmla="*/ 203190 h 276"/>
              <a:gd name="T38" fmla="*/ 22159 w 364"/>
              <a:gd name="T39" fmla="*/ 146462 h 276"/>
              <a:gd name="T40" fmla="*/ 0 w 364"/>
              <a:gd name="T41" fmla="*/ 108299 h 276"/>
              <a:gd name="T42" fmla="*/ 11561 w 364"/>
              <a:gd name="T43" fmla="*/ 102111 h 276"/>
              <a:gd name="T44" fmla="*/ 61659 w 364"/>
              <a:gd name="T45" fmla="*/ 39194 h 276"/>
              <a:gd name="T46" fmla="*/ 101160 w 364"/>
              <a:gd name="T47" fmla="*/ 24754 h 276"/>
              <a:gd name="T48" fmla="*/ 105977 w 364"/>
              <a:gd name="T49" fmla="*/ 6189 h 276"/>
              <a:gd name="T50" fmla="*/ 172454 w 364"/>
              <a:gd name="T51" fmla="*/ 0 h 27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64" h="276">
                <a:moveTo>
                  <a:pt x="245" y="0"/>
                </a:moveTo>
                <a:lnTo>
                  <a:pt x="277" y="79"/>
                </a:lnTo>
                <a:lnTo>
                  <a:pt x="301" y="79"/>
                </a:lnTo>
                <a:lnTo>
                  <a:pt x="277" y="103"/>
                </a:lnTo>
                <a:lnTo>
                  <a:pt x="301" y="134"/>
                </a:lnTo>
                <a:lnTo>
                  <a:pt x="364" y="245"/>
                </a:lnTo>
                <a:lnTo>
                  <a:pt x="348" y="229"/>
                </a:lnTo>
                <a:lnTo>
                  <a:pt x="316" y="245"/>
                </a:lnTo>
                <a:lnTo>
                  <a:pt x="293" y="229"/>
                </a:lnTo>
                <a:lnTo>
                  <a:pt x="293" y="245"/>
                </a:lnTo>
                <a:lnTo>
                  <a:pt x="269" y="245"/>
                </a:lnTo>
                <a:lnTo>
                  <a:pt x="269" y="260"/>
                </a:lnTo>
                <a:lnTo>
                  <a:pt x="245" y="260"/>
                </a:lnTo>
                <a:lnTo>
                  <a:pt x="214" y="276"/>
                </a:lnTo>
                <a:lnTo>
                  <a:pt x="214" y="260"/>
                </a:lnTo>
                <a:lnTo>
                  <a:pt x="174" y="260"/>
                </a:lnTo>
                <a:lnTo>
                  <a:pt x="135" y="229"/>
                </a:lnTo>
                <a:lnTo>
                  <a:pt x="87" y="245"/>
                </a:lnTo>
                <a:lnTo>
                  <a:pt x="79" y="252"/>
                </a:lnTo>
                <a:lnTo>
                  <a:pt x="32" y="181"/>
                </a:lnTo>
                <a:lnTo>
                  <a:pt x="0" y="134"/>
                </a:lnTo>
                <a:lnTo>
                  <a:pt x="16" y="126"/>
                </a:lnTo>
                <a:lnTo>
                  <a:pt x="87" y="48"/>
                </a:lnTo>
                <a:lnTo>
                  <a:pt x="143" y="31"/>
                </a:lnTo>
                <a:lnTo>
                  <a:pt x="150" y="8"/>
                </a:lnTo>
                <a:lnTo>
                  <a:pt x="245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Freeform 173"/>
          <p:cNvSpPr>
            <a:spLocks noChangeAspect="1"/>
          </p:cNvSpPr>
          <p:nvPr/>
        </p:nvSpPr>
        <p:spPr bwMode="auto">
          <a:xfrm>
            <a:off x="3203761" y="5384117"/>
            <a:ext cx="571196" cy="575148"/>
          </a:xfrm>
          <a:custGeom>
            <a:avLst/>
            <a:gdLst>
              <a:gd name="T0" fmla="*/ 103472 w 322"/>
              <a:gd name="T1" fmla="*/ 19495 h 298"/>
              <a:gd name="T2" fmla="*/ 114969 w 322"/>
              <a:gd name="T3" fmla="*/ 25651 h 298"/>
              <a:gd name="T4" fmla="*/ 114969 w 322"/>
              <a:gd name="T5" fmla="*/ 19495 h 298"/>
              <a:gd name="T6" fmla="*/ 131256 w 322"/>
              <a:gd name="T7" fmla="*/ 0 h 298"/>
              <a:gd name="T8" fmla="*/ 159040 w 322"/>
              <a:gd name="T9" fmla="*/ 37963 h 298"/>
              <a:gd name="T10" fmla="*/ 190657 w 322"/>
              <a:gd name="T11" fmla="*/ 88239 h 298"/>
              <a:gd name="T12" fmla="*/ 212693 w 322"/>
              <a:gd name="T13" fmla="*/ 106707 h 298"/>
              <a:gd name="T14" fmla="*/ 218441 w 322"/>
              <a:gd name="T15" fmla="*/ 120046 h 298"/>
              <a:gd name="T16" fmla="*/ 218441 w 322"/>
              <a:gd name="T17" fmla="*/ 137488 h 298"/>
              <a:gd name="T18" fmla="*/ 224189 w 322"/>
              <a:gd name="T19" fmla="*/ 144671 h 298"/>
              <a:gd name="T20" fmla="*/ 218441 w 322"/>
              <a:gd name="T21" fmla="*/ 170322 h 298"/>
              <a:gd name="T22" fmla="*/ 88143 w 322"/>
              <a:gd name="T23" fmla="*/ 238040 h 298"/>
              <a:gd name="T24" fmla="*/ 0 w 322"/>
              <a:gd name="T25" fmla="*/ 68744 h 298"/>
              <a:gd name="T26" fmla="*/ 26826 w 322"/>
              <a:gd name="T27" fmla="*/ 51302 h 298"/>
              <a:gd name="T28" fmla="*/ 103472 w 322"/>
              <a:gd name="T29" fmla="*/ 19495 h 29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22" h="298">
                <a:moveTo>
                  <a:pt x="149" y="25"/>
                </a:moveTo>
                <a:lnTo>
                  <a:pt x="165" y="32"/>
                </a:lnTo>
                <a:lnTo>
                  <a:pt x="165" y="25"/>
                </a:lnTo>
                <a:lnTo>
                  <a:pt x="188" y="0"/>
                </a:lnTo>
                <a:lnTo>
                  <a:pt x="228" y="47"/>
                </a:lnTo>
                <a:lnTo>
                  <a:pt x="274" y="111"/>
                </a:lnTo>
                <a:lnTo>
                  <a:pt x="306" y="133"/>
                </a:lnTo>
                <a:lnTo>
                  <a:pt x="314" y="150"/>
                </a:lnTo>
                <a:lnTo>
                  <a:pt x="314" y="172"/>
                </a:lnTo>
                <a:lnTo>
                  <a:pt x="322" y="181"/>
                </a:lnTo>
                <a:lnTo>
                  <a:pt x="314" y="213"/>
                </a:lnTo>
                <a:lnTo>
                  <a:pt x="126" y="298"/>
                </a:lnTo>
                <a:lnTo>
                  <a:pt x="0" y="86"/>
                </a:lnTo>
                <a:lnTo>
                  <a:pt x="39" y="64"/>
                </a:lnTo>
                <a:lnTo>
                  <a:pt x="149" y="2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Freeform 174"/>
          <p:cNvSpPr>
            <a:spLocks noChangeAspect="1"/>
          </p:cNvSpPr>
          <p:nvPr/>
        </p:nvSpPr>
        <p:spPr bwMode="auto">
          <a:xfrm>
            <a:off x="2399962" y="6973264"/>
            <a:ext cx="494643" cy="727921"/>
          </a:xfrm>
          <a:custGeom>
            <a:avLst/>
            <a:gdLst>
              <a:gd name="T0" fmla="*/ 149981 w 277"/>
              <a:gd name="T1" fmla="*/ 300911 h 376"/>
              <a:gd name="T2" fmla="*/ 144212 w 277"/>
              <a:gd name="T3" fmla="*/ 300911 h 376"/>
              <a:gd name="T4" fmla="*/ 144212 w 277"/>
              <a:gd name="T5" fmla="*/ 287560 h 376"/>
              <a:gd name="T6" fmla="*/ 22113 w 277"/>
              <a:gd name="T7" fmla="*/ 287560 h 376"/>
              <a:gd name="T8" fmla="*/ 22113 w 277"/>
              <a:gd name="T9" fmla="*/ 224913 h 376"/>
              <a:gd name="T10" fmla="*/ 22113 w 277"/>
              <a:gd name="T11" fmla="*/ 162266 h 376"/>
              <a:gd name="T12" fmla="*/ 26920 w 277"/>
              <a:gd name="T13" fmla="*/ 157131 h 376"/>
              <a:gd name="T14" fmla="*/ 22113 w 277"/>
              <a:gd name="T15" fmla="*/ 157131 h 376"/>
              <a:gd name="T16" fmla="*/ 22113 w 277"/>
              <a:gd name="T17" fmla="*/ 118105 h 376"/>
              <a:gd name="T18" fmla="*/ 17305 w 277"/>
              <a:gd name="T19" fmla="*/ 118105 h 376"/>
              <a:gd name="T20" fmla="*/ 22113 w 277"/>
              <a:gd name="T21" fmla="*/ 112970 h 376"/>
              <a:gd name="T22" fmla="*/ 17305 w 277"/>
              <a:gd name="T23" fmla="*/ 112970 h 376"/>
              <a:gd name="T24" fmla="*/ 0 w 277"/>
              <a:gd name="T25" fmla="*/ 68809 h 376"/>
              <a:gd name="T26" fmla="*/ 26920 w 277"/>
              <a:gd name="T27" fmla="*/ 44161 h 376"/>
              <a:gd name="T28" fmla="*/ 17305 w 277"/>
              <a:gd name="T29" fmla="*/ 30810 h 376"/>
              <a:gd name="T30" fmla="*/ 26920 w 277"/>
              <a:gd name="T31" fmla="*/ 18486 h 376"/>
              <a:gd name="T32" fmla="*/ 39418 w 277"/>
              <a:gd name="T33" fmla="*/ 0 h 376"/>
              <a:gd name="T34" fmla="*/ 49994 w 277"/>
              <a:gd name="T35" fmla="*/ 0 h 376"/>
              <a:gd name="T36" fmla="*/ 89412 w 277"/>
              <a:gd name="T37" fmla="*/ 0 h 376"/>
              <a:gd name="T38" fmla="*/ 89412 w 277"/>
              <a:gd name="T39" fmla="*/ 18486 h 376"/>
              <a:gd name="T40" fmla="*/ 99987 w 277"/>
              <a:gd name="T41" fmla="*/ 0 h 376"/>
              <a:gd name="T42" fmla="*/ 122100 w 277"/>
              <a:gd name="T43" fmla="*/ 18486 h 376"/>
              <a:gd name="T44" fmla="*/ 122100 w 277"/>
              <a:gd name="T45" fmla="*/ 118105 h 376"/>
              <a:gd name="T46" fmla="*/ 166325 w 277"/>
              <a:gd name="T47" fmla="*/ 118105 h 376"/>
              <a:gd name="T48" fmla="*/ 172093 w 277"/>
              <a:gd name="T49" fmla="*/ 138645 h 376"/>
              <a:gd name="T50" fmla="*/ 188437 w 277"/>
              <a:gd name="T51" fmla="*/ 138645 h 376"/>
              <a:gd name="T52" fmla="*/ 188437 w 277"/>
              <a:gd name="T53" fmla="*/ 157131 h 376"/>
              <a:gd name="T54" fmla="*/ 194206 w 277"/>
              <a:gd name="T55" fmla="*/ 157131 h 376"/>
              <a:gd name="T56" fmla="*/ 194206 w 277"/>
              <a:gd name="T57" fmla="*/ 206427 h 376"/>
              <a:gd name="T58" fmla="*/ 188437 w 277"/>
              <a:gd name="T59" fmla="*/ 206427 h 376"/>
              <a:gd name="T60" fmla="*/ 188437 w 277"/>
              <a:gd name="T61" fmla="*/ 232102 h 376"/>
              <a:gd name="T62" fmla="*/ 194206 w 277"/>
              <a:gd name="T63" fmla="*/ 232102 h 376"/>
              <a:gd name="T64" fmla="*/ 194206 w 277"/>
              <a:gd name="T65" fmla="*/ 287560 h 376"/>
              <a:gd name="T66" fmla="*/ 149981 w 277"/>
              <a:gd name="T67" fmla="*/ 300911 h 3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77" h="376">
                <a:moveTo>
                  <a:pt x="214" y="376"/>
                </a:moveTo>
                <a:lnTo>
                  <a:pt x="206" y="376"/>
                </a:lnTo>
                <a:lnTo>
                  <a:pt x="206" y="359"/>
                </a:lnTo>
                <a:lnTo>
                  <a:pt x="32" y="359"/>
                </a:lnTo>
                <a:lnTo>
                  <a:pt x="32" y="281"/>
                </a:lnTo>
                <a:lnTo>
                  <a:pt x="32" y="203"/>
                </a:lnTo>
                <a:lnTo>
                  <a:pt x="39" y="196"/>
                </a:lnTo>
                <a:lnTo>
                  <a:pt x="32" y="196"/>
                </a:lnTo>
                <a:lnTo>
                  <a:pt x="32" y="148"/>
                </a:lnTo>
                <a:lnTo>
                  <a:pt x="24" y="148"/>
                </a:lnTo>
                <a:lnTo>
                  <a:pt x="32" y="141"/>
                </a:lnTo>
                <a:lnTo>
                  <a:pt x="24" y="141"/>
                </a:lnTo>
                <a:lnTo>
                  <a:pt x="0" y="86"/>
                </a:lnTo>
                <a:lnTo>
                  <a:pt x="39" y="55"/>
                </a:lnTo>
                <a:lnTo>
                  <a:pt x="24" y="39"/>
                </a:lnTo>
                <a:lnTo>
                  <a:pt x="39" y="23"/>
                </a:lnTo>
                <a:lnTo>
                  <a:pt x="56" y="0"/>
                </a:lnTo>
                <a:lnTo>
                  <a:pt x="71" y="0"/>
                </a:lnTo>
                <a:lnTo>
                  <a:pt x="127" y="0"/>
                </a:lnTo>
                <a:lnTo>
                  <a:pt x="127" y="23"/>
                </a:lnTo>
                <a:lnTo>
                  <a:pt x="143" y="0"/>
                </a:lnTo>
                <a:lnTo>
                  <a:pt x="174" y="23"/>
                </a:lnTo>
                <a:lnTo>
                  <a:pt x="174" y="148"/>
                </a:lnTo>
                <a:lnTo>
                  <a:pt x="237" y="148"/>
                </a:lnTo>
                <a:lnTo>
                  <a:pt x="245" y="173"/>
                </a:lnTo>
                <a:lnTo>
                  <a:pt x="269" y="173"/>
                </a:lnTo>
                <a:lnTo>
                  <a:pt x="269" y="196"/>
                </a:lnTo>
                <a:lnTo>
                  <a:pt x="277" y="196"/>
                </a:lnTo>
                <a:lnTo>
                  <a:pt x="277" y="258"/>
                </a:lnTo>
                <a:lnTo>
                  <a:pt x="269" y="258"/>
                </a:lnTo>
                <a:lnTo>
                  <a:pt x="269" y="290"/>
                </a:lnTo>
                <a:lnTo>
                  <a:pt x="277" y="290"/>
                </a:lnTo>
                <a:lnTo>
                  <a:pt x="277" y="359"/>
                </a:lnTo>
                <a:lnTo>
                  <a:pt x="214" y="376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76" name="Content Placeholder 6">
            <a:extLst>
              <a:ext uri="{FF2B5EF4-FFF2-40B4-BE49-F238E27FC236}">
                <a16:creationId xmlns:a16="http://schemas.microsoft.com/office/drawing/2014/main" id="{08630C9D-8285-4D94-86AE-DEAC7D81405B}"/>
              </a:ext>
            </a:extLst>
          </p:cNvPr>
          <p:cNvSpPr txBox="1">
            <a:spLocks/>
          </p:cNvSpPr>
          <p:nvPr/>
        </p:nvSpPr>
        <p:spPr>
          <a:xfrm>
            <a:off x="1834388" y="842339"/>
            <a:ext cx="5023612" cy="1624134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No SLWF</a:t>
            </a:r>
          </a:p>
          <a:p>
            <a:pPr lvl="1"/>
            <a:r>
              <a:rPr lang="en-US" dirty="0"/>
              <a:t>Low levels present</a:t>
            </a:r>
          </a:p>
          <a:p>
            <a:pPr lvl="1"/>
            <a:r>
              <a:rPr lang="en-US" dirty="0"/>
              <a:t>Few fields treated (&lt;10%)</a:t>
            </a:r>
          </a:p>
          <a:p>
            <a:pPr lvl="1"/>
            <a:r>
              <a:rPr lang="en-US" dirty="0"/>
              <a:t>Moderate number fields treated (11-50%)</a:t>
            </a:r>
          </a:p>
          <a:p>
            <a:pPr lvl="1"/>
            <a:r>
              <a:rPr lang="en-US" dirty="0"/>
              <a:t>Many fields treated (&gt;50%)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F0FAAB-42EA-4338-ACFA-B9E64DFDFC85}"/>
              </a:ext>
            </a:extLst>
          </p:cNvPr>
          <p:cNvSpPr/>
          <p:nvPr/>
        </p:nvSpPr>
        <p:spPr>
          <a:xfrm>
            <a:off x="1831732" y="891218"/>
            <a:ext cx="493402" cy="2209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BF936236-40D3-4B23-92DC-0D89FD7DAB97}"/>
              </a:ext>
            </a:extLst>
          </p:cNvPr>
          <p:cNvSpPr txBox="1"/>
          <p:nvPr/>
        </p:nvSpPr>
        <p:spPr>
          <a:xfrm>
            <a:off x="0" y="18090"/>
            <a:ext cx="3016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Silverleaf Whitefly in Cotton</a:t>
            </a:r>
          </a:p>
          <a:p>
            <a:r>
              <a:rPr lang="en-US" b="1" dirty="0"/>
              <a:t>Week ending August 12, 2022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1DD4B864-C0EB-4BC2-8BF9-D74BE36D3225}"/>
              </a:ext>
            </a:extLst>
          </p:cNvPr>
          <p:cNvSpPr/>
          <p:nvPr/>
        </p:nvSpPr>
        <p:spPr>
          <a:xfrm>
            <a:off x="1831732" y="1186059"/>
            <a:ext cx="493402" cy="2209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DF786C40-4873-430C-9353-AAEBDB97AFE8}"/>
              </a:ext>
            </a:extLst>
          </p:cNvPr>
          <p:cNvSpPr/>
          <p:nvPr/>
        </p:nvSpPr>
        <p:spPr>
          <a:xfrm>
            <a:off x="1831732" y="1480900"/>
            <a:ext cx="493402" cy="2209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2AB3445-02F1-4972-8A00-4A3168F69F01}"/>
              </a:ext>
            </a:extLst>
          </p:cNvPr>
          <p:cNvSpPr/>
          <p:nvPr/>
        </p:nvSpPr>
        <p:spPr>
          <a:xfrm>
            <a:off x="1831732" y="1775741"/>
            <a:ext cx="493402" cy="220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287DEF45-69D5-4C51-8BC1-A42CB118C216}"/>
              </a:ext>
            </a:extLst>
          </p:cNvPr>
          <p:cNvSpPr/>
          <p:nvPr/>
        </p:nvSpPr>
        <p:spPr>
          <a:xfrm>
            <a:off x="1831732" y="2070582"/>
            <a:ext cx="493402" cy="2209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27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7693BB-A0DC-4B59-BFC6-93BED34EA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SLWF Sticky Card Captures</a:t>
            </a:r>
            <a:br>
              <a:rPr lang="en-US" dirty="0"/>
            </a:br>
            <a:r>
              <a:rPr lang="en-US" sz="1800" dirty="0"/>
              <a:t>Georgia 2020-2022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F439915-650E-44B1-AAD5-D44F7852F96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71488" y="3369469"/>
          <a:ext cx="5915025" cy="326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1231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88750FD24A5A4E8124C737CA0641E4" ma:contentTypeVersion="16" ma:contentTypeDescription="Create a new document." ma:contentTypeScope="" ma:versionID="87e4e06bfa14222a49fee13edd622ea5">
  <xsd:schema xmlns:xsd="http://www.w3.org/2001/XMLSchema" xmlns:xs="http://www.w3.org/2001/XMLSchema" xmlns:p="http://schemas.microsoft.com/office/2006/metadata/properties" xmlns:ns1="http://schemas.microsoft.com/sharepoint/v3" xmlns:ns3="11075d28-78cb-47c2-9927-292134a23098" xmlns:ns4="c7abd270-d3c8-4478-9740-dbb5943fc225" targetNamespace="http://schemas.microsoft.com/office/2006/metadata/properties" ma:root="true" ma:fieldsID="3068cc19a2ee31814415d213913ee72d" ns1:_="" ns3:_="" ns4:_="">
    <xsd:import namespace="http://schemas.microsoft.com/sharepoint/v3"/>
    <xsd:import namespace="11075d28-78cb-47c2-9927-292134a23098"/>
    <xsd:import namespace="c7abd270-d3c8-4478-9740-dbb5943fc22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075d28-78cb-47c2-9927-292134a230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abd270-d3c8-4478-9740-dbb5943fc225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B82BFFB-D973-49CA-97AC-A30057B4A7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58BD90-A1DD-408F-9AAE-5F03E9CF4C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1075d28-78cb-47c2-9927-292134a23098"/>
    <ds:schemaRef ds:uri="c7abd270-d3c8-4478-9740-dbb5943fc2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F8B568-0F0B-4679-9C07-0A6F765D1B94}">
  <ds:schemaRefs>
    <ds:schemaRef ds:uri="http://schemas.microsoft.com/sharepoint/v3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11075d28-78cb-47c2-9927-292134a23098"/>
    <ds:schemaRef ds:uri="http://schemas.microsoft.com/office/2006/documentManagement/types"/>
    <ds:schemaRef ds:uri="c7abd270-d3c8-4478-9740-dbb5943fc22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</TotalTime>
  <Words>122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SLWF Sticky Card Captures Georgia 2020-2022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 Roberts</dc:creator>
  <cp:lastModifiedBy>Phillip M Roberts</cp:lastModifiedBy>
  <cp:revision>19</cp:revision>
  <cp:lastPrinted>2020-02-13T21:57:31Z</cp:lastPrinted>
  <dcterms:created xsi:type="dcterms:W3CDTF">2016-03-24T17:07:00Z</dcterms:created>
  <dcterms:modified xsi:type="dcterms:W3CDTF">2022-08-26T20:25:36Z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0x010100B288750FD24A5A4E8124C737CA0641E4</vt:lpwstr>
  </property>
</Properties>
</file>