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  <p:sldId id="261" r:id="rId6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BFDE-60CC-4E5B-A0DC-ECB3CEC26CB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5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solidFill>
            <a:srgbClr val="C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5619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19, 2022 (includes </a:t>
            </a:r>
            <a:r>
              <a:rPr lang="en-US" b="1"/>
              <a:t>previous reports)</a:t>
            </a:r>
            <a:endParaRPr lang="en-US" b="1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1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3016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12, 2022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8750FD24A5A4E8124C737CA0641E4" ma:contentTypeVersion="16" ma:contentTypeDescription="Create a new document." ma:contentTypeScope="" ma:versionID="87e4e06bfa14222a49fee13edd622ea5">
  <xsd:schema xmlns:xsd="http://www.w3.org/2001/XMLSchema" xmlns:xs="http://www.w3.org/2001/XMLSchema" xmlns:p="http://schemas.microsoft.com/office/2006/metadata/properties" xmlns:ns1="http://schemas.microsoft.com/sharepoint/v3" xmlns:ns3="11075d28-78cb-47c2-9927-292134a23098" xmlns:ns4="c7abd270-d3c8-4478-9740-dbb5943fc225" targetNamespace="http://schemas.microsoft.com/office/2006/metadata/properties" ma:root="true" ma:fieldsID="3068cc19a2ee31814415d213913ee72d" ns1:_="" ns3:_="" ns4:_="">
    <xsd:import namespace="http://schemas.microsoft.com/sharepoint/v3"/>
    <xsd:import namespace="11075d28-78cb-47c2-9927-292134a23098"/>
    <xsd:import namespace="c7abd270-d3c8-4478-9740-dbb5943fc2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75d28-78cb-47c2-9927-292134a230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bd270-d3c8-4478-9740-dbb5943fc22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58BD90-A1DD-408F-9AAE-5F03E9CF4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075d28-78cb-47c2-9927-292134a23098"/>
    <ds:schemaRef ds:uri="c7abd270-d3c8-4478-9740-dbb5943fc2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82BFFB-D973-49CA-97AC-A30057B4A7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F8B568-0F0B-4679-9C07-0A6F765D1B9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1075d28-78cb-47c2-9927-292134a23098"/>
    <ds:schemaRef ds:uri="http://schemas.microsoft.com/sharepoint/v3"/>
    <ds:schemaRef ds:uri="http://purl.org/dc/terms/"/>
    <ds:schemaRef ds:uri="http://schemas.openxmlformats.org/package/2006/metadata/core-properties"/>
    <ds:schemaRef ds:uri="c7abd270-d3c8-4478-9740-dbb5943fc22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73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Roberts</dc:creator>
  <cp:lastModifiedBy>Phillip M Roberts</cp:lastModifiedBy>
  <cp:revision>19</cp:revision>
  <cp:lastPrinted>2020-02-13T21:57:31Z</cp:lastPrinted>
  <dcterms:created xsi:type="dcterms:W3CDTF">2016-03-24T17:07:00Z</dcterms:created>
  <dcterms:modified xsi:type="dcterms:W3CDTF">2022-08-18T12:36:58Z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0x010100B288750FD24A5A4E8124C737CA0641E4</vt:lpwstr>
  </property>
</Properties>
</file>