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1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3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5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1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2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8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4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4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9DEE2-3576-42F1-BAC1-A171E009B34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0F997-1BEC-4BA5-AB0D-80FCF74D6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8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UGA On-Farm Variety Evaluation Program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747213"/>
              </p:ext>
            </p:extLst>
          </p:nvPr>
        </p:nvGraphicFramePr>
        <p:xfrm>
          <a:off x="628650" y="1825625"/>
          <a:ext cx="7886700" cy="463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383">
                  <a:extLst>
                    <a:ext uri="{9D8B030D-6E8A-4147-A177-3AD203B41FA5}">
                      <a16:colId xmlns:a16="http://schemas.microsoft.com/office/drawing/2014/main" val="4206610685"/>
                    </a:ext>
                  </a:extLst>
                </a:gridCol>
                <a:gridCol w="1637607">
                  <a:extLst>
                    <a:ext uri="{9D8B030D-6E8A-4147-A177-3AD203B41FA5}">
                      <a16:colId xmlns:a16="http://schemas.microsoft.com/office/drawing/2014/main" val="910939180"/>
                    </a:ext>
                  </a:extLst>
                </a:gridCol>
                <a:gridCol w="1147156">
                  <a:extLst>
                    <a:ext uri="{9D8B030D-6E8A-4147-A177-3AD203B41FA5}">
                      <a16:colId xmlns:a16="http://schemas.microsoft.com/office/drawing/2014/main" val="2449786360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1789886473"/>
                    </a:ext>
                  </a:extLst>
                </a:gridCol>
                <a:gridCol w="1141961">
                  <a:extLst>
                    <a:ext uri="{9D8B030D-6E8A-4147-A177-3AD203B41FA5}">
                      <a16:colId xmlns:a16="http://schemas.microsoft.com/office/drawing/2014/main" val="194232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Variety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Loc. Avg.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LSD (p=0.1)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Above Trial Avg.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Among Top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642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 3615 B3XF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78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 1646 B2XF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050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W3FE (semi smooth)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00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 5471 GLTP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944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 1851 B3XF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843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 1840 B3XF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232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 5600 B2XF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188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W3FE (smooth)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51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 19XG9B3XF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06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 5711 B3XF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21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 3930 B3XF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23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13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155"/>
            <a:ext cx="9144000" cy="457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7" y="808076"/>
            <a:ext cx="8545484" cy="552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81" y="460126"/>
            <a:ext cx="7463861" cy="604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5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On-Farm Variety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3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112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2019 UGA On-Farm Variety Evaluation Program</vt:lpstr>
      <vt:lpstr>PowerPoint Presentation</vt:lpstr>
      <vt:lpstr>PowerPoint Presentation</vt:lpstr>
      <vt:lpstr>PowerPoint Presentation</vt:lpstr>
      <vt:lpstr>2020 On-Farm Variety Trials</vt:lpstr>
    </vt:vector>
  </TitlesOfParts>
  <Company>UGA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UGA On-Farm Variety Evaluation Program</dc:title>
  <dc:creator>Phillip M Roberts</dc:creator>
  <cp:lastModifiedBy>Phillip M Roberts</cp:lastModifiedBy>
  <cp:revision>13</cp:revision>
  <cp:lastPrinted>2019-12-31T15:46:04Z</cp:lastPrinted>
  <dcterms:created xsi:type="dcterms:W3CDTF">2019-12-31T14:57:19Z</dcterms:created>
  <dcterms:modified xsi:type="dcterms:W3CDTF">2020-01-06T16:30:34Z</dcterms:modified>
</cp:coreProperties>
</file>