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7" r:id="rId5"/>
    <p:sldId id="258" r:id="rId6"/>
    <p:sldId id="260" r:id="rId7"/>
    <p:sldId id="266" r:id="rId8"/>
    <p:sldId id="262" r:id="rId9"/>
    <p:sldId id="265" r:id="rId10"/>
    <p:sldId id="264" r:id="rId11"/>
    <p:sldId id="263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lip M Roberts" userId="b28e644f-14a5-4892-be87-2d3d3b96f941" providerId="ADAL" clId="{E56B222E-09B2-4174-80C0-AFFFF3DAFB19}"/>
    <pc:docChg chg="undo addSld delSld modSld">
      <pc:chgData name="Phillip M Roberts" userId="b28e644f-14a5-4892-be87-2d3d3b96f941" providerId="ADAL" clId="{E56B222E-09B2-4174-80C0-AFFFF3DAFB19}" dt="2020-08-24T12:34:50.425" v="152" actId="2696"/>
      <pc:docMkLst>
        <pc:docMk/>
      </pc:docMkLst>
      <pc:sldChg chg="addSp delSp modSp add del">
        <pc:chgData name="Phillip M Roberts" userId="b28e644f-14a5-4892-be87-2d3d3b96f941" providerId="ADAL" clId="{E56B222E-09B2-4174-80C0-AFFFF3DAFB19}" dt="2020-08-24T12:34:50.425" v="152" actId="2696"/>
        <pc:sldMkLst>
          <pc:docMk/>
          <pc:sldMk cId="1691328406" sldId="268"/>
        </pc:sldMkLst>
        <pc:spChg chg="mod topLvl">
          <ac:chgData name="Phillip M Roberts" userId="b28e644f-14a5-4892-be87-2d3d3b96f941" providerId="ADAL" clId="{E56B222E-09B2-4174-80C0-AFFFF3DAFB19}" dt="2020-08-24T12:33:56.947" v="136" actId="1076"/>
          <ac:spMkLst>
            <pc:docMk/>
            <pc:sldMk cId="1691328406" sldId="268"/>
            <ac:spMk id="153" creationId="{9FE15B16-70E9-4CCA-9CCB-78FF0841EDFC}"/>
          </ac:spMkLst>
        </pc:spChg>
        <pc:spChg chg="mod topLvl">
          <ac:chgData name="Phillip M Roberts" userId="b28e644f-14a5-4892-be87-2d3d3b96f941" providerId="ADAL" clId="{E56B222E-09B2-4174-80C0-AFFFF3DAFB19}" dt="2020-08-24T12:31:34.485" v="14" actId="165"/>
          <ac:spMkLst>
            <pc:docMk/>
            <pc:sldMk cId="1691328406" sldId="268"/>
            <ac:spMk id="154" creationId="{CEB82A08-69D9-4614-AB67-6A97C6D3C081}"/>
          </ac:spMkLst>
        </pc:spChg>
        <pc:spChg chg="mod topLvl">
          <ac:chgData name="Phillip M Roberts" userId="b28e644f-14a5-4892-be87-2d3d3b96f941" providerId="ADAL" clId="{E56B222E-09B2-4174-80C0-AFFFF3DAFB19}" dt="2020-08-24T12:31:34.485" v="14" actId="165"/>
          <ac:spMkLst>
            <pc:docMk/>
            <pc:sldMk cId="1691328406" sldId="268"/>
            <ac:spMk id="155" creationId="{445B765D-5DEC-4931-AE51-82B40CC0FA7F}"/>
          </ac:spMkLst>
        </pc:spChg>
        <pc:spChg chg="mod topLvl">
          <ac:chgData name="Phillip M Roberts" userId="b28e644f-14a5-4892-be87-2d3d3b96f941" providerId="ADAL" clId="{E56B222E-09B2-4174-80C0-AFFFF3DAFB19}" dt="2020-08-24T12:33:28.583" v="121" actId="1038"/>
          <ac:spMkLst>
            <pc:docMk/>
            <pc:sldMk cId="1691328406" sldId="268"/>
            <ac:spMk id="204" creationId="{799CF59E-A78C-4011-AE3C-C85A0861B7C2}"/>
          </ac:spMkLst>
        </pc:spChg>
        <pc:spChg chg="mod topLvl">
          <ac:chgData name="Phillip M Roberts" userId="b28e644f-14a5-4892-be87-2d3d3b96f941" providerId="ADAL" clId="{E56B222E-09B2-4174-80C0-AFFFF3DAFB19}" dt="2020-08-24T12:33:28.583" v="121" actId="1038"/>
          <ac:spMkLst>
            <pc:docMk/>
            <pc:sldMk cId="1691328406" sldId="268"/>
            <ac:spMk id="205" creationId="{1611BBD7-1DC4-41EF-9BAC-0D839A08E954}"/>
          </ac:spMkLst>
        </pc:spChg>
        <pc:spChg chg="mod topLvl">
          <ac:chgData name="Phillip M Roberts" userId="b28e644f-14a5-4892-be87-2d3d3b96f941" providerId="ADAL" clId="{E56B222E-09B2-4174-80C0-AFFFF3DAFB19}" dt="2020-08-24T12:33:28.583" v="121" actId="1038"/>
          <ac:spMkLst>
            <pc:docMk/>
            <pc:sldMk cId="1691328406" sldId="268"/>
            <ac:spMk id="206" creationId="{F1814397-E5CF-40A5-8B16-F304C8E93B09}"/>
          </ac:spMkLst>
        </pc:spChg>
        <pc:spChg chg="mod topLvl">
          <ac:chgData name="Phillip M Roberts" userId="b28e644f-14a5-4892-be87-2d3d3b96f941" providerId="ADAL" clId="{E56B222E-09B2-4174-80C0-AFFFF3DAFB19}" dt="2020-08-24T12:33:28.583" v="121" actId="1038"/>
          <ac:spMkLst>
            <pc:docMk/>
            <pc:sldMk cId="1691328406" sldId="268"/>
            <ac:spMk id="207" creationId="{3A9138EA-4628-4DFA-873E-6F5ABC7600BB}"/>
          </ac:spMkLst>
        </pc:spChg>
        <pc:spChg chg="mod topLvl">
          <ac:chgData name="Phillip M Roberts" userId="b28e644f-14a5-4892-be87-2d3d3b96f941" providerId="ADAL" clId="{E56B222E-09B2-4174-80C0-AFFFF3DAFB19}" dt="2020-08-24T12:33:28.583" v="121" actId="1038"/>
          <ac:spMkLst>
            <pc:docMk/>
            <pc:sldMk cId="1691328406" sldId="268"/>
            <ac:spMk id="208" creationId="{4BB1C5CE-8CD3-43C3-88DA-C1A81432BAB7}"/>
          </ac:spMkLst>
        </pc:spChg>
        <pc:spChg chg="mod topLvl">
          <ac:chgData name="Phillip M Roberts" userId="b28e644f-14a5-4892-be87-2d3d3b96f941" providerId="ADAL" clId="{E56B222E-09B2-4174-80C0-AFFFF3DAFB19}" dt="2020-08-24T12:33:28.583" v="121" actId="1038"/>
          <ac:spMkLst>
            <pc:docMk/>
            <pc:sldMk cId="1691328406" sldId="268"/>
            <ac:spMk id="209" creationId="{A283CB80-9807-477E-B570-57B0DA1B1909}"/>
          </ac:spMkLst>
        </pc:spChg>
        <pc:spChg chg="mod topLvl">
          <ac:chgData name="Phillip M Roberts" userId="b28e644f-14a5-4892-be87-2d3d3b96f941" providerId="ADAL" clId="{E56B222E-09B2-4174-80C0-AFFFF3DAFB19}" dt="2020-08-24T12:33:28.583" v="121" actId="1038"/>
          <ac:spMkLst>
            <pc:docMk/>
            <pc:sldMk cId="1691328406" sldId="268"/>
            <ac:spMk id="210" creationId="{DD6834D4-C36F-486A-BCE3-6D385B5D9BE8}"/>
          </ac:spMkLst>
        </pc:spChg>
        <pc:spChg chg="mod topLvl">
          <ac:chgData name="Phillip M Roberts" userId="b28e644f-14a5-4892-be87-2d3d3b96f941" providerId="ADAL" clId="{E56B222E-09B2-4174-80C0-AFFFF3DAFB19}" dt="2020-08-24T12:33:28.583" v="121" actId="1038"/>
          <ac:spMkLst>
            <pc:docMk/>
            <pc:sldMk cId="1691328406" sldId="268"/>
            <ac:spMk id="211" creationId="{C30720C5-6D06-405D-AA40-3486BF67F8C5}"/>
          </ac:spMkLst>
        </pc:spChg>
        <pc:spChg chg="mod topLvl">
          <ac:chgData name="Phillip M Roberts" userId="b28e644f-14a5-4892-be87-2d3d3b96f941" providerId="ADAL" clId="{E56B222E-09B2-4174-80C0-AFFFF3DAFB19}" dt="2020-08-24T12:33:28.583" v="121" actId="1038"/>
          <ac:spMkLst>
            <pc:docMk/>
            <pc:sldMk cId="1691328406" sldId="268"/>
            <ac:spMk id="212" creationId="{3E43AB59-13AD-40BB-A6FE-E18D41017812}"/>
          </ac:spMkLst>
        </pc:spChg>
        <pc:spChg chg="mod topLvl">
          <ac:chgData name="Phillip M Roberts" userId="b28e644f-14a5-4892-be87-2d3d3b96f941" providerId="ADAL" clId="{E56B222E-09B2-4174-80C0-AFFFF3DAFB19}" dt="2020-08-24T12:33:28.583" v="121" actId="1038"/>
          <ac:spMkLst>
            <pc:docMk/>
            <pc:sldMk cId="1691328406" sldId="268"/>
            <ac:spMk id="213" creationId="{F2D196FD-24B7-4B53-9E68-BD826C3D55A4}"/>
          </ac:spMkLst>
        </pc:spChg>
        <pc:spChg chg="mod topLvl">
          <ac:chgData name="Phillip M Roberts" userId="b28e644f-14a5-4892-be87-2d3d3b96f941" providerId="ADAL" clId="{E56B222E-09B2-4174-80C0-AFFFF3DAFB19}" dt="2020-08-24T12:33:42.047" v="133" actId="1037"/>
          <ac:spMkLst>
            <pc:docMk/>
            <pc:sldMk cId="1691328406" sldId="268"/>
            <ac:spMk id="242" creationId="{A0011772-C01F-4BFB-99AD-C1311156FFA8}"/>
          </ac:spMkLst>
        </pc:spChg>
        <pc:spChg chg="mod topLvl">
          <ac:chgData name="Phillip M Roberts" userId="b28e644f-14a5-4892-be87-2d3d3b96f941" providerId="ADAL" clId="{E56B222E-09B2-4174-80C0-AFFFF3DAFB19}" dt="2020-08-24T12:33:42.047" v="133" actId="1037"/>
          <ac:spMkLst>
            <pc:docMk/>
            <pc:sldMk cId="1691328406" sldId="268"/>
            <ac:spMk id="243" creationId="{17E35D4C-880D-475E-844A-31D39574E625}"/>
          </ac:spMkLst>
        </pc:spChg>
        <pc:spChg chg="mod topLvl">
          <ac:chgData name="Phillip M Roberts" userId="b28e644f-14a5-4892-be87-2d3d3b96f941" providerId="ADAL" clId="{E56B222E-09B2-4174-80C0-AFFFF3DAFB19}" dt="2020-08-24T12:33:42.047" v="133" actId="1037"/>
          <ac:spMkLst>
            <pc:docMk/>
            <pc:sldMk cId="1691328406" sldId="268"/>
            <ac:spMk id="244" creationId="{5118258D-F543-4327-8102-4CD02824B808}"/>
          </ac:spMkLst>
        </pc:spChg>
        <pc:spChg chg="mod topLvl">
          <ac:chgData name="Phillip M Roberts" userId="b28e644f-14a5-4892-be87-2d3d3b96f941" providerId="ADAL" clId="{E56B222E-09B2-4174-80C0-AFFFF3DAFB19}" dt="2020-08-24T12:33:42.047" v="133" actId="1037"/>
          <ac:spMkLst>
            <pc:docMk/>
            <pc:sldMk cId="1691328406" sldId="268"/>
            <ac:spMk id="245" creationId="{C7E4640B-225C-41E4-A1EA-222E17FC00B2}"/>
          </ac:spMkLst>
        </pc:spChg>
        <pc:spChg chg="mod topLvl">
          <ac:chgData name="Phillip M Roberts" userId="b28e644f-14a5-4892-be87-2d3d3b96f941" providerId="ADAL" clId="{E56B222E-09B2-4174-80C0-AFFFF3DAFB19}" dt="2020-08-24T12:33:42.047" v="133" actId="1037"/>
          <ac:spMkLst>
            <pc:docMk/>
            <pc:sldMk cId="1691328406" sldId="268"/>
            <ac:spMk id="246" creationId="{A5B273C5-F297-4752-BBB0-D016EFC2F136}"/>
          </ac:spMkLst>
        </pc:spChg>
        <pc:spChg chg="mod topLvl">
          <ac:chgData name="Phillip M Roberts" userId="b28e644f-14a5-4892-be87-2d3d3b96f941" providerId="ADAL" clId="{E56B222E-09B2-4174-80C0-AFFFF3DAFB19}" dt="2020-08-24T12:33:42.047" v="133" actId="1037"/>
          <ac:spMkLst>
            <pc:docMk/>
            <pc:sldMk cId="1691328406" sldId="268"/>
            <ac:spMk id="247" creationId="{90A80D94-C770-4692-BA28-FB358B44055D}"/>
          </ac:spMkLst>
        </pc:spChg>
        <pc:spChg chg="mod topLvl">
          <ac:chgData name="Phillip M Roberts" userId="b28e644f-14a5-4892-be87-2d3d3b96f941" providerId="ADAL" clId="{E56B222E-09B2-4174-80C0-AFFFF3DAFB19}" dt="2020-08-24T12:33:42.047" v="133" actId="1037"/>
          <ac:spMkLst>
            <pc:docMk/>
            <pc:sldMk cId="1691328406" sldId="268"/>
            <ac:spMk id="248" creationId="{CD43932A-DDBF-4CD7-9961-33E459B517B6}"/>
          </ac:spMkLst>
        </pc:spChg>
        <pc:spChg chg="mod topLvl">
          <ac:chgData name="Phillip M Roberts" userId="b28e644f-14a5-4892-be87-2d3d3b96f941" providerId="ADAL" clId="{E56B222E-09B2-4174-80C0-AFFFF3DAFB19}" dt="2020-08-24T12:33:42.047" v="133" actId="1037"/>
          <ac:spMkLst>
            <pc:docMk/>
            <pc:sldMk cId="1691328406" sldId="268"/>
            <ac:spMk id="249" creationId="{C460BE5B-40D1-42B0-98A2-D9F8CBDC3E01}"/>
          </ac:spMkLst>
        </pc:spChg>
        <pc:spChg chg="mod topLvl">
          <ac:chgData name="Phillip M Roberts" userId="b28e644f-14a5-4892-be87-2d3d3b96f941" providerId="ADAL" clId="{E56B222E-09B2-4174-80C0-AFFFF3DAFB19}" dt="2020-08-24T12:33:42.047" v="133" actId="1037"/>
          <ac:spMkLst>
            <pc:docMk/>
            <pc:sldMk cId="1691328406" sldId="268"/>
            <ac:spMk id="250" creationId="{D2630586-DA68-498E-B0E9-6C8710A301C4}"/>
          </ac:spMkLst>
        </pc:spChg>
        <pc:spChg chg="mod topLvl">
          <ac:chgData name="Phillip M Roberts" userId="b28e644f-14a5-4892-be87-2d3d3b96f941" providerId="ADAL" clId="{E56B222E-09B2-4174-80C0-AFFFF3DAFB19}" dt="2020-08-24T12:34:29.960" v="151" actId="12788"/>
          <ac:spMkLst>
            <pc:docMk/>
            <pc:sldMk cId="1691328406" sldId="268"/>
            <ac:spMk id="251" creationId="{3A12A58F-D224-4005-8F5C-87855BE1815F}"/>
          </ac:spMkLst>
        </pc:spChg>
        <pc:spChg chg="mod topLvl">
          <ac:chgData name="Phillip M Roberts" userId="b28e644f-14a5-4892-be87-2d3d3b96f941" providerId="ADAL" clId="{E56B222E-09B2-4174-80C0-AFFFF3DAFB19}" dt="2020-08-24T12:34:29.960" v="151" actId="12788"/>
          <ac:spMkLst>
            <pc:docMk/>
            <pc:sldMk cId="1691328406" sldId="268"/>
            <ac:spMk id="252" creationId="{A95CA943-8933-437C-833B-309F1D9DE3F9}"/>
          </ac:spMkLst>
        </pc:spChg>
        <pc:spChg chg="mod topLvl">
          <ac:chgData name="Phillip M Roberts" userId="b28e644f-14a5-4892-be87-2d3d3b96f941" providerId="ADAL" clId="{E56B222E-09B2-4174-80C0-AFFFF3DAFB19}" dt="2020-08-24T12:34:29.960" v="151" actId="12788"/>
          <ac:spMkLst>
            <pc:docMk/>
            <pc:sldMk cId="1691328406" sldId="268"/>
            <ac:spMk id="253" creationId="{7173D48D-1AB1-4512-953B-E36DE8D3EFF2}"/>
          </ac:spMkLst>
        </pc:spChg>
        <pc:spChg chg="mod topLvl">
          <ac:chgData name="Phillip M Roberts" userId="b28e644f-14a5-4892-be87-2d3d3b96f941" providerId="ADAL" clId="{E56B222E-09B2-4174-80C0-AFFFF3DAFB19}" dt="2020-08-24T12:34:29.960" v="151" actId="12788"/>
          <ac:spMkLst>
            <pc:docMk/>
            <pc:sldMk cId="1691328406" sldId="268"/>
            <ac:spMk id="254" creationId="{4D3E714F-67EC-4225-B7B3-178FE46E4CC0}"/>
          </ac:spMkLst>
        </pc:spChg>
        <pc:spChg chg="mod topLvl">
          <ac:chgData name="Phillip M Roberts" userId="b28e644f-14a5-4892-be87-2d3d3b96f941" providerId="ADAL" clId="{E56B222E-09B2-4174-80C0-AFFFF3DAFB19}" dt="2020-08-24T12:34:29.960" v="151" actId="12788"/>
          <ac:spMkLst>
            <pc:docMk/>
            <pc:sldMk cId="1691328406" sldId="268"/>
            <ac:spMk id="259" creationId="{F2A3933B-7625-4AA3-B823-986EEB72B15B}"/>
          </ac:spMkLst>
        </pc:spChg>
        <pc:spChg chg="mod topLvl">
          <ac:chgData name="Phillip M Roberts" userId="b28e644f-14a5-4892-be87-2d3d3b96f941" providerId="ADAL" clId="{E56B222E-09B2-4174-80C0-AFFFF3DAFB19}" dt="2020-08-24T12:34:29.960" v="151" actId="12788"/>
          <ac:spMkLst>
            <pc:docMk/>
            <pc:sldMk cId="1691328406" sldId="268"/>
            <ac:spMk id="260" creationId="{2408BAF5-2B04-46C1-8678-0FBA6B09503C}"/>
          </ac:spMkLst>
        </pc:spChg>
        <pc:spChg chg="mod topLvl">
          <ac:chgData name="Phillip M Roberts" userId="b28e644f-14a5-4892-be87-2d3d3b96f941" providerId="ADAL" clId="{E56B222E-09B2-4174-80C0-AFFFF3DAFB19}" dt="2020-08-24T12:34:29.960" v="151" actId="12788"/>
          <ac:spMkLst>
            <pc:docMk/>
            <pc:sldMk cId="1691328406" sldId="268"/>
            <ac:spMk id="261" creationId="{BE383B79-0814-4D01-8E98-FAC5FE7F62AB}"/>
          </ac:spMkLst>
        </pc:spChg>
        <pc:spChg chg="mod topLvl">
          <ac:chgData name="Phillip M Roberts" userId="b28e644f-14a5-4892-be87-2d3d3b96f941" providerId="ADAL" clId="{E56B222E-09B2-4174-80C0-AFFFF3DAFB19}" dt="2020-08-24T12:34:07.172" v="137" actId="12788"/>
          <ac:spMkLst>
            <pc:docMk/>
            <pc:sldMk cId="1691328406" sldId="268"/>
            <ac:spMk id="262" creationId="{9839CF54-A203-4623-8250-1B085E8FC61C}"/>
          </ac:spMkLst>
        </pc:spChg>
        <pc:spChg chg="mod topLvl">
          <ac:chgData name="Phillip M Roberts" userId="b28e644f-14a5-4892-be87-2d3d3b96f941" providerId="ADAL" clId="{E56B222E-09B2-4174-80C0-AFFFF3DAFB19}" dt="2020-08-24T12:34:07.172" v="137" actId="12788"/>
          <ac:spMkLst>
            <pc:docMk/>
            <pc:sldMk cId="1691328406" sldId="268"/>
            <ac:spMk id="263" creationId="{374B0370-ED55-4B4D-8819-6AE98E4A82D4}"/>
          </ac:spMkLst>
        </pc:spChg>
        <pc:spChg chg="mod topLvl">
          <ac:chgData name="Phillip M Roberts" userId="b28e644f-14a5-4892-be87-2d3d3b96f941" providerId="ADAL" clId="{E56B222E-09B2-4174-80C0-AFFFF3DAFB19}" dt="2020-08-24T12:34:07.172" v="137" actId="12788"/>
          <ac:spMkLst>
            <pc:docMk/>
            <pc:sldMk cId="1691328406" sldId="268"/>
            <ac:spMk id="264" creationId="{2D5ECB10-4F48-449B-A234-344611CA8478}"/>
          </ac:spMkLst>
        </pc:spChg>
        <pc:spChg chg="mod topLvl">
          <ac:chgData name="Phillip M Roberts" userId="b28e644f-14a5-4892-be87-2d3d3b96f941" providerId="ADAL" clId="{E56B222E-09B2-4174-80C0-AFFFF3DAFB19}" dt="2020-08-24T12:34:07.172" v="137" actId="12788"/>
          <ac:spMkLst>
            <pc:docMk/>
            <pc:sldMk cId="1691328406" sldId="268"/>
            <ac:spMk id="265" creationId="{BB82CE02-89BB-41BB-837F-0C25D08402BB}"/>
          </ac:spMkLst>
        </pc:spChg>
        <pc:spChg chg="mod topLvl">
          <ac:chgData name="Phillip M Roberts" userId="b28e644f-14a5-4892-be87-2d3d3b96f941" providerId="ADAL" clId="{E56B222E-09B2-4174-80C0-AFFFF3DAFB19}" dt="2020-08-24T12:34:07.172" v="137" actId="12788"/>
          <ac:spMkLst>
            <pc:docMk/>
            <pc:sldMk cId="1691328406" sldId="268"/>
            <ac:spMk id="266" creationId="{44F93947-9A57-400C-9A8E-B12E0067E00A}"/>
          </ac:spMkLst>
        </pc:spChg>
        <pc:spChg chg="mod topLvl">
          <ac:chgData name="Phillip M Roberts" userId="b28e644f-14a5-4892-be87-2d3d3b96f941" providerId="ADAL" clId="{E56B222E-09B2-4174-80C0-AFFFF3DAFB19}" dt="2020-08-24T12:34:07.172" v="137" actId="12788"/>
          <ac:spMkLst>
            <pc:docMk/>
            <pc:sldMk cId="1691328406" sldId="268"/>
            <ac:spMk id="269" creationId="{904BD677-F45E-4595-B2C1-285CC0AAB21C}"/>
          </ac:spMkLst>
        </pc:spChg>
        <pc:spChg chg="mod topLvl">
          <ac:chgData name="Phillip M Roberts" userId="b28e644f-14a5-4892-be87-2d3d3b96f941" providerId="ADAL" clId="{E56B222E-09B2-4174-80C0-AFFFF3DAFB19}" dt="2020-08-24T12:34:07.172" v="137" actId="12788"/>
          <ac:spMkLst>
            <pc:docMk/>
            <pc:sldMk cId="1691328406" sldId="268"/>
            <ac:spMk id="281" creationId="{FF87FA1C-B6C7-49BE-A85D-7CBCBECEDF77}"/>
          </ac:spMkLst>
        </pc:spChg>
        <pc:spChg chg="mod topLvl">
          <ac:chgData name="Phillip M Roberts" userId="b28e644f-14a5-4892-be87-2d3d3b96f941" providerId="ADAL" clId="{E56B222E-09B2-4174-80C0-AFFFF3DAFB19}" dt="2020-08-24T12:31:58.754" v="15" actId="14100"/>
          <ac:spMkLst>
            <pc:docMk/>
            <pc:sldMk cId="1691328406" sldId="268"/>
            <ac:spMk id="289" creationId="{EE665F8A-D280-484A-B2C5-3843DA8BCBC2}"/>
          </ac:spMkLst>
        </pc:spChg>
        <pc:spChg chg="mod topLvl">
          <ac:chgData name="Phillip M Roberts" userId="b28e644f-14a5-4892-be87-2d3d3b96f941" providerId="ADAL" clId="{E56B222E-09B2-4174-80C0-AFFFF3DAFB19}" dt="2020-08-24T12:31:58.754" v="15" actId="14100"/>
          <ac:spMkLst>
            <pc:docMk/>
            <pc:sldMk cId="1691328406" sldId="268"/>
            <ac:spMk id="303" creationId="{FC7DEE26-E7BE-4CF8-A3BA-38B0780321F9}"/>
          </ac:spMkLst>
        </pc:spChg>
        <pc:spChg chg="mod topLvl">
          <ac:chgData name="Phillip M Roberts" userId="b28e644f-14a5-4892-be87-2d3d3b96f941" providerId="ADAL" clId="{E56B222E-09B2-4174-80C0-AFFFF3DAFB19}" dt="2020-08-24T12:31:58.754" v="15" actId="14100"/>
          <ac:spMkLst>
            <pc:docMk/>
            <pc:sldMk cId="1691328406" sldId="268"/>
            <ac:spMk id="304" creationId="{933140A6-BE22-4436-A361-92846CB2D34A}"/>
          </ac:spMkLst>
        </pc:spChg>
        <pc:spChg chg="mod topLvl">
          <ac:chgData name="Phillip M Roberts" userId="b28e644f-14a5-4892-be87-2d3d3b96f941" providerId="ADAL" clId="{E56B222E-09B2-4174-80C0-AFFFF3DAFB19}" dt="2020-08-24T12:31:58.754" v="15" actId="14100"/>
          <ac:spMkLst>
            <pc:docMk/>
            <pc:sldMk cId="1691328406" sldId="268"/>
            <ac:spMk id="305" creationId="{F6B563EA-AE73-433C-AE0D-D54113A95DC3}"/>
          </ac:spMkLst>
        </pc:spChg>
        <pc:spChg chg="mod topLvl">
          <ac:chgData name="Phillip M Roberts" userId="b28e644f-14a5-4892-be87-2d3d3b96f941" providerId="ADAL" clId="{E56B222E-09B2-4174-80C0-AFFFF3DAFB19}" dt="2020-08-24T12:31:58.754" v="15" actId="14100"/>
          <ac:spMkLst>
            <pc:docMk/>
            <pc:sldMk cId="1691328406" sldId="268"/>
            <ac:spMk id="306" creationId="{741B48F6-3633-41F5-8A41-CC7ACADCD53F}"/>
          </ac:spMkLst>
        </pc:spChg>
        <pc:spChg chg="mod topLvl">
          <ac:chgData name="Phillip M Roberts" userId="b28e644f-14a5-4892-be87-2d3d3b96f941" providerId="ADAL" clId="{E56B222E-09B2-4174-80C0-AFFFF3DAFB19}" dt="2020-08-24T12:33:51.482" v="134" actId="12788"/>
          <ac:spMkLst>
            <pc:docMk/>
            <pc:sldMk cId="1691328406" sldId="268"/>
            <ac:spMk id="307" creationId="{AEF4DD7C-95EF-4628-9EAE-8C47445B422D}"/>
          </ac:spMkLst>
        </pc:spChg>
        <pc:spChg chg="mod topLvl">
          <ac:chgData name="Phillip M Roberts" userId="b28e644f-14a5-4892-be87-2d3d3b96f941" providerId="ADAL" clId="{E56B222E-09B2-4174-80C0-AFFFF3DAFB19}" dt="2020-08-24T12:33:51.482" v="134" actId="12788"/>
          <ac:spMkLst>
            <pc:docMk/>
            <pc:sldMk cId="1691328406" sldId="268"/>
            <ac:spMk id="308" creationId="{5BED176B-C72A-4653-9F61-54D02BC08A1D}"/>
          </ac:spMkLst>
        </pc:spChg>
        <pc:spChg chg="mod topLvl">
          <ac:chgData name="Phillip M Roberts" userId="b28e644f-14a5-4892-be87-2d3d3b96f941" providerId="ADAL" clId="{E56B222E-09B2-4174-80C0-AFFFF3DAFB19}" dt="2020-08-24T12:33:51.482" v="134" actId="12788"/>
          <ac:spMkLst>
            <pc:docMk/>
            <pc:sldMk cId="1691328406" sldId="268"/>
            <ac:spMk id="309" creationId="{2A8413B8-74DA-42ED-9E55-2260BEA673BC}"/>
          </ac:spMkLst>
        </pc:spChg>
        <pc:spChg chg="mod topLvl">
          <ac:chgData name="Phillip M Roberts" userId="b28e644f-14a5-4892-be87-2d3d3b96f941" providerId="ADAL" clId="{E56B222E-09B2-4174-80C0-AFFFF3DAFB19}" dt="2020-08-24T12:33:51.482" v="134" actId="12788"/>
          <ac:spMkLst>
            <pc:docMk/>
            <pc:sldMk cId="1691328406" sldId="268"/>
            <ac:spMk id="310" creationId="{FA13A03A-79B8-401F-BA4E-65E91AD04375}"/>
          </ac:spMkLst>
        </pc:spChg>
        <pc:spChg chg="mod topLvl">
          <ac:chgData name="Phillip M Roberts" userId="b28e644f-14a5-4892-be87-2d3d3b96f941" providerId="ADAL" clId="{E56B222E-09B2-4174-80C0-AFFFF3DAFB19}" dt="2020-08-24T12:33:51.482" v="134" actId="12788"/>
          <ac:spMkLst>
            <pc:docMk/>
            <pc:sldMk cId="1691328406" sldId="268"/>
            <ac:spMk id="311" creationId="{F391D1A5-3445-45E3-8F33-48C07A8C5381}"/>
          </ac:spMkLst>
        </pc:spChg>
        <pc:spChg chg="mod topLvl">
          <ac:chgData name="Phillip M Roberts" userId="b28e644f-14a5-4892-be87-2d3d3b96f941" providerId="ADAL" clId="{E56B222E-09B2-4174-80C0-AFFFF3DAFB19}" dt="2020-08-24T12:31:58.754" v="15" actId="14100"/>
          <ac:spMkLst>
            <pc:docMk/>
            <pc:sldMk cId="1691328406" sldId="268"/>
            <ac:spMk id="312" creationId="{623874A0-9FF2-41ED-9395-538304069ADA}"/>
          </ac:spMkLst>
        </pc:spChg>
        <pc:grpChg chg="add del mod">
          <ac:chgData name="Phillip M Roberts" userId="b28e644f-14a5-4892-be87-2d3d3b96f941" providerId="ADAL" clId="{E56B222E-09B2-4174-80C0-AFFFF3DAFB19}" dt="2020-08-24T12:31:34.485" v="14" actId="165"/>
          <ac:grpSpMkLst>
            <pc:docMk/>
            <pc:sldMk cId="1691328406" sldId="268"/>
            <ac:grpSpMk id="152" creationId="{D2EB3B1F-F130-405F-BA11-86C4B0F580B5}"/>
          </ac:grpSpMkLst>
        </pc:grpChg>
        <pc:grpChg chg="mod topLvl">
          <ac:chgData name="Phillip M Roberts" userId="b28e644f-14a5-4892-be87-2d3d3b96f941" providerId="ADAL" clId="{E56B222E-09B2-4174-80C0-AFFFF3DAFB19}" dt="2020-08-24T12:31:34.485" v="14" actId="165"/>
          <ac:grpSpMkLst>
            <pc:docMk/>
            <pc:sldMk cId="1691328406" sldId="268"/>
            <ac:grpSpMk id="168" creationId="{CE8419DA-641E-4924-A76A-399F920AF257}"/>
          </ac:grpSpMkLst>
        </pc:grpChg>
        <pc:grpChg chg="mod topLvl">
          <ac:chgData name="Phillip M Roberts" userId="b28e644f-14a5-4892-be87-2d3d3b96f941" providerId="ADAL" clId="{E56B222E-09B2-4174-80C0-AFFFF3DAFB19}" dt="2020-08-24T12:31:34.485" v="14" actId="165"/>
          <ac:grpSpMkLst>
            <pc:docMk/>
            <pc:sldMk cId="1691328406" sldId="268"/>
            <ac:grpSpMk id="169" creationId="{EDF387F2-B801-4820-8953-C86409DBF450}"/>
          </ac:grpSpMkLst>
        </pc:grpChg>
        <pc:grpChg chg="mod topLvl">
          <ac:chgData name="Phillip M Roberts" userId="b28e644f-14a5-4892-be87-2d3d3b96f941" providerId="ADAL" clId="{E56B222E-09B2-4174-80C0-AFFFF3DAFB19}" dt="2020-08-24T12:31:34.485" v="14" actId="165"/>
          <ac:grpSpMkLst>
            <pc:docMk/>
            <pc:sldMk cId="1691328406" sldId="268"/>
            <ac:grpSpMk id="170" creationId="{F6ADECAD-9E23-4B9B-B423-95BA00C85ECA}"/>
          </ac:grpSpMkLst>
        </pc:grpChg>
        <pc:grpChg chg="mod topLvl">
          <ac:chgData name="Phillip M Roberts" userId="b28e644f-14a5-4892-be87-2d3d3b96f941" providerId="ADAL" clId="{E56B222E-09B2-4174-80C0-AFFFF3DAFB19}" dt="2020-08-24T12:31:34.485" v="14" actId="165"/>
          <ac:grpSpMkLst>
            <pc:docMk/>
            <pc:sldMk cId="1691328406" sldId="268"/>
            <ac:grpSpMk id="178" creationId="{89C455A2-B9E9-4DAD-B602-9D6D0F96FA45}"/>
          </ac:grpSpMkLst>
        </pc:grpChg>
        <pc:grpChg chg="mod topLvl">
          <ac:chgData name="Phillip M Roberts" userId="b28e644f-14a5-4892-be87-2d3d3b96f941" providerId="ADAL" clId="{E56B222E-09B2-4174-80C0-AFFFF3DAFB19}" dt="2020-08-24T12:31:34.485" v="14" actId="165"/>
          <ac:grpSpMkLst>
            <pc:docMk/>
            <pc:sldMk cId="1691328406" sldId="268"/>
            <ac:grpSpMk id="179" creationId="{937A8DB2-DBB5-464A-9A9C-60ABFE7C57B6}"/>
          </ac:grpSpMkLst>
        </pc:grpChg>
        <pc:grpChg chg="mod topLvl">
          <ac:chgData name="Phillip M Roberts" userId="b28e644f-14a5-4892-be87-2d3d3b96f941" providerId="ADAL" clId="{E56B222E-09B2-4174-80C0-AFFFF3DAFB19}" dt="2020-08-24T12:31:34.485" v="14" actId="165"/>
          <ac:grpSpMkLst>
            <pc:docMk/>
            <pc:sldMk cId="1691328406" sldId="268"/>
            <ac:grpSpMk id="180" creationId="{9B5A507A-60CE-4EA2-90D1-CA480D828F49}"/>
          </ac:grpSpMkLst>
        </pc:grpChg>
        <pc:grpChg chg="mod topLvl">
          <ac:chgData name="Phillip M Roberts" userId="b28e644f-14a5-4892-be87-2d3d3b96f941" providerId="ADAL" clId="{E56B222E-09B2-4174-80C0-AFFFF3DAFB19}" dt="2020-08-24T12:31:34.485" v="14" actId="165"/>
          <ac:grpSpMkLst>
            <pc:docMk/>
            <pc:sldMk cId="1691328406" sldId="268"/>
            <ac:grpSpMk id="188" creationId="{045F0FAD-6357-4DC1-9F7E-23399549EBFB}"/>
          </ac:grpSpMkLst>
        </pc:grpChg>
        <pc:grpChg chg="mod topLvl">
          <ac:chgData name="Phillip M Roberts" userId="b28e644f-14a5-4892-be87-2d3d3b96f941" providerId="ADAL" clId="{E56B222E-09B2-4174-80C0-AFFFF3DAFB19}" dt="2020-08-24T12:31:34.485" v="14" actId="165"/>
          <ac:grpSpMkLst>
            <pc:docMk/>
            <pc:sldMk cId="1691328406" sldId="268"/>
            <ac:grpSpMk id="193" creationId="{DE7A2A31-13C2-418F-9593-62CDF07AECA9}"/>
          </ac:grpSpMkLst>
        </pc:grpChg>
        <pc:grpChg chg="mod topLvl">
          <ac:chgData name="Phillip M Roberts" userId="b28e644f-14a5-4892-be87-2d3d3b96f941" providerId="ADAL" clId="{E56B222E-09B2-4174-80C0-AFFFF3DAFB19}" dt="2020-08-24T12:31:34.485" v="14" actId="165"/>
          <ac:grpSpMkLst>
            <pc:docMk/>
            <pc:sldMk cId="1691328406" sldId="268"/>
            <ac:grpSpMk id="194" creationId="{E3AA1A26-9AFA-426E-8ACD-2046C9A1A6F6}"/>
          </ac:grpSpMkLst>
        </pc:grpChg>
        <pc:grpChg chg="mod topLvl">
          <ac:chgData name="Phillip M Roberts" userId="b28e644f-14a5-4892-be87-2d3d3b96f941" providerId="ADAL" clId="{E56B222E-09B2-4174-80C0-AFFFF3DAFB19}" dt="2020-08-24T12:31:34.485" v="14" actId="165"/>
          <ac:grpSpMkLst>
            <pc:docMk/>
            <pc:sldMk cId="1691328406" sldId="268"/>
            <ac:grpSpMk id="201" creationId="{5776F767-5B5D-48FC-935E-03A0CDFA7850}"/>
          </ac:grpSpMkLst>
        </pc:grpChg>
        <pc:grpChg chg="mod topLvl">
          <ac:chgData name="Phillip M Roberts" userId="b28e644f-14a5-4892-be87-2d3d3b96f941" providerId="ADAL" clId="{E56B222E-09B2-4174-80C0-AFFFF3DAFB19}" dt="2020-08-24T12:31:34.485" v="14" actId="165"/>
          <ac:grpSpMkLst>
            <pc:docMk/>
            <pc:sldMk cId="1691328406" sldId="268"/>
            <ac:grpSpMk id="203" creationId="{24DF5E3F-25EA-4874-BC2E-1A042A17B4CC}"/>
          </ac:grpSpMkLst>
        </pc:grpChg>
        <pc:grpChg chg="mod topLvl">
          <ac:chgData name="Phillip M Roberts" userId="b28e644f-14a5-4892-be87-2d3d3b96f941" providerId="ADAL" clId="{E56B222E-09B2-4174-80C0-AFFFF3DAFB19}" dt="2020-08-24T12:34:18.285" v="150" actId="1038"/>
          <ac:grpSpMkLst>
            <pc:docMk/>
            <pc:sldMk cId="1691328406" sldId="268"/>
            <ac:grpSpMk id="214" creationId="{BE2373AE-43F7-4A46-97B5-9AFCBB47E254}"/>
          </ac:grpSpMkLst>
        </pc:grpChg>
        <pc:grpChg chg="mod topLvl">
          <ac:chgData name="Phillip M Roberts" userId="b28e644f-14a5-4892-be87-2d3d3b96f941" providerId="ADAL" clId="{E56B222E-09B2-4174-80C0-AFFFF3DAFB19}" dt="2020-08-24T12:31:34.485" v="14" actId="165"/>
          <ac:grpSpMkLst>
            <pc:docMk/>
            <pc:sldMk cId="1691328406" sldId="268"/>
            <ac:grpSpMk id="215" creationId="{34D8F03A-014D-40E4-9653-5BC640E3D1A0}"/>
          </ac:grpSpMkLst>
        </pc:grpChg>
        <pc:grpChg chg="mod topLvl">
          <ac:chgData name="Phillip M Roberts" userId="b28e644f-14a5-4892-be87-2d3d3b96f941" providerId="ADAL" clId="{E56B222E-09B2-4174-80C0-AFFFF3DAFB19}" dt="2020-08-24T12:31:34.485" v="14" actId="165"/>
          <ac:grpSpMkLst>
            <pc:docMk/>
            <pc:sldMk cId="1691328406" sldId="268"/>
            <ac:grpSpMk id="216" creationId="{A51D5698-E8BD-416C-A300-C79C3345ABC4}"/>
          </ac:grpSpMkLst>
        </pc:grpChg>
        <pc:grpChg chg="mod topLvl">
          <ac:chgData name="Phillip M Roberts" userId="b28e644f-14a5-4892-be87-2d3d3b96f941" providerId="ADAL" clId="{E56B222E-09B2-4174-80C0-AFFFF3DAFB19}" dt="2020-08-24T12:31:34.485" v="14" actId="165"/>
          <ac:grpSpMkLst>
            <pc:docMk/>
            <pc:sldMk cId="1691328406" sldId="268"/>
            <ac:grpSpMk id="222" creationId="{2DF5E749-7593-46F1-8382-C78E7DEAA7D4}"/>
          </ac:grpSpMkLst>
        </pc:grpChg>
        <pc:grpChg chg="mod topLvl">
          <ac:chgData name="Phillip M Roberts" userId="b28e644f-14a5-4892-be87-2d3d3b96f941" providerId="ADAL" clId="{E56B222E-09B2-4174-80C0-AFFFF3DAFB19}" dt="2020-08-24T12:31:34.485" v="14" actId="165"/>
          <ac:grpSpMkLst>
            <pc:docMk/>
            <pc:sldMk cId="1691328406" sldId="268"/>
            <ac:grpSpMk id="223" creationId="{60B54EB0-2746-4CEF-8D1B-F37383CE7B75}"/>
          </ac:grpSpMkLst>
        </pc:grpChg>
        <pc:grpChg chg="mod topLvl">
          <ac:chgData name="Phillip M Roberts" userId="b28e644f-14a5-4892-be87-2d3d3b96f941" providerId="ADAL" clId="{E56B222E-09B2-4174-80C0-AFFFF3DAFB19}" dt="2020-08-24T12:31:34.485" v="14" actId="165"/>
          <ac:grpSpMkLst>
            <pc:docMk/>
            <pc:sldMk cId="1691328406" sldId="268"/>
            <ac:grpSpMk id="238" creationId="{85960ADA-E49D-4362-962A-5C2225B4E28E}"/>
          </ac:grpSpMkLst>
        </pc:grpChg>
        <pc:grpChg chg="mod topLvl">
          <ac:chgData name="Phillip M Roberts" userId="b28e644f-14a5-4892-be87-2d3d3b96f941" providerId="ADAL" clId="{E56B222E-09B2-4174-80C0-AFFFF3DAFB19}" dt="2020-08-24T12:31:34.485" v="14" actId="165"/>
          <ac:grpSpMkLst>
            <pc:docMk/>
            <pc:sldMk cId="1691328406" sldId="268"/>
            <ac:grpSpMk id="239" creationId="{12589A37-6BCC-4708-A3D3-E6267875F83C}"/>
          </ac:grpSpMkLst>
        </pc:grpChg>
        <pc:grpChg chg="mod topLvl">
          <ac:chgData name="Phillip M Roberts" userId="b28e644f-14a5-4892-be87-2d3d3b96f941" providerId="ADAL" clId="{E56B222E-09B2-4174-80C0-AFFFF3DAFB19}" dt="2020-08-24T12:31:34.485" v="14" actId="165"/>
          <ac:grpSpMkLst>
            <pc:docMk/>
            <pc:sldMk cId="1691328406" sldId="268"/>
            <ac:grpSpMk id="240" creationId="{8A1E13F9-F0E1-4F4C-8DA5-73DCBA88FDA7}"/>
          </ac:grpSpMkLst>
        </pc:grpChg>
        <pc:grpChg chg="mod topLvl">
          <ac:chgData name="Phillip M Roberts" userId="b28e644f-14a5-4892-be87-2d3d3b96f941" providerId="ADAL" clId="{E56B222E-09B2-4174-80C0-AFFFF3DAFB19}" dt="2020-08-24T12:31:34.485" v="14" actId="165"/>
          <ac:grpSpMkLst>
            <pc:docMk/>
            <pc:sldMk cId="1691328406" sldId="268"/>
            <ac:grpSpMk id="241" creationId="{B364BA78-B3C2-48D7-8190-F7C8084DBF27}"/>
          </ac:grpSpMkLst>
        </pc:grpChg>
        <pc:cxnChg chg="mod">
          <ac:chgData name="Phillip M Roberts" userId="b28e644f-14a5-4892-be87-2d3d3b96f941" providerId="ADAL" clId="{E56B222E-09B2-4174-80C0-AFFFF3DAFB19}" dt="2020-08-24T12:33:51.482" v="134" actId="12788"/>
          <ac:cxnSpMkLst>
            <pc:docMk/>
            <pc:sldMk cId="1691328406" sldId="268"/>
            <ac:cxnSpMk id="337" creationId="{0C4A5CEC-EB5C-4CCD-9C32-A83E03C3663D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</a:t>
            </a:r>
            <a:r>
              <a:rPr lang="en-US" baseline="0" dirty="0"/>
              <a:t> Total Yield by Node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Sheet1!$A$2:$A$20</c:f>
              <c:numCache>
                <c:formatCode>General</c:formatCode>
                <c:ptCount val="19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</c:numCache>
            </c:num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1.1209437377321485</c:v>
                </c:pt>
                <c:pt idx="1">
                  <c:v>3.9107234052009208</c:v>
                </c:pt>
                <c:pt idx="2">
                  <c:v>7.7594646337727866</c:v>
                </c:pt>
                <c:pt idx="3">
                  <c:v>10.415822163953782</c:v>
                </c:pt>
                <c:pt idx="4">
                  <c:v>11.088401010508232</c:v>
                </c:pt>
                <c:pt idx="5">
                  <c:v>10.606679373093669</c:v>
                </c:pt>
                <c:pt idx="6">
                  <c:v>9.2875342218111072</c:v>
                </c:pt>
                <c:pt idx="7">
                  <c:v>7.2847139309736315</c:v>
                </c:pt>
                <c:pt idx="8">
                  <c:v>6.9706970800820001</c:v>
                </c:pt>
                <c:pt idx="9">
                  <c:v>6.5841825091901454</c:v>
                </c:pt>
                <c:pt idx="10">
                  <c:v>6.4465826587927992</c:v>
                </c:pt>
                <c:pt idx="11">
                  <c:v>3.9950532929405638</c:v>
                </c:pt>
                <c:pt idx="12">
                  <c:v>3.4272566103026687</c:v>
                </c:pt>
                <c:pt idx="13">
                  <c:v>2.3158627621340453</c:v>
                </c:pt>
                <c:pt idx="14">
                  <c:v>1.2707752030262887</c:v>
                </c:pt>
                <c:pt idx="15">
                  <c:v>1.1138467639651426</c:v>
                </c:pt>
                <c:pt idx="16">
                  <c:v>0.51176743209209252</c:v>
                </c:pt>
                <c:pt idx="17">
                  <c:v>0.33114363253017753</c:v>
                </c:pt>
                <c:pt idx="18">
                  <c:v>0.12041586637461003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60-4875-88EA-79068CB48B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712236752"/>
        <c:axId val="712237584"/>
      </c:barChart>
      <c:catAx>
        <c:axId val="71223675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Node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2237584"/>
        <c:crosses val="autoZero"/>
        <c:auto val="0"/>
        <c:lblAlgn val="ctr"/>
        <c:lblOffset val="100"/>
        <c:tickLblSkip val="1"/>
        <c:noMultiLvlLbl val="0"/>
      </c:catAx>
      <c:valAx>
        <c:axId val="712237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2236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</a:t>
            </a:r>
            <a:r>
              <a:rPr lang="en-US" baseline="0" dirty="0"/>
              <a:t> Total Yield by Node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Sheet1!$A$2:$A$20</c:f>
              <c:numCache>
                <c:formatCode>General</c:formatCode>
                <c:ptCount val="19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</c:numCache>
            </c:num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0</c:v>
                </c:pt>
                <c:pt idx="1">
                  <c:v>1.1157601115760112</c:v>
                </c:pt>
                <c:pt idx="2">
                  <c:v>4.7419804741980469</c:v>
                </c:pt>
                <c:pt idx="3">
                  <c:v>7.8103207810320781</c:v>
                </c:pt>
                <c:pt idx="4">
                  <c:v>7.8103207810320781</c:v>
                </c:pt>
                <c:pt idx="5">
                  <c:v>10.599721059972106</c:v>
                </c:pt>
                <c:pt idx="6">
                  <c:v>10.0418410041841</c:v>
                </c:pt>
                <c:pt idx="7">
                  <c:v>10.460251046025103</c:v>
                </c:pt>
                <c:pt idx="8">
                  <c:v>9.2050209205020916</c:v>
                </c:pt>
                <c:pt idx="9">
                  <c:v>7.8103207810320781</c:v>
                </c:pt>
                <c:pt idx="10">
                  <c:v>7.3919107391910739</c:v>
                </c:pt>
                <c:pt idx="11">
                  <c:v>6.4156206415620645</c:v>
                </c:pt>
                <c:pt idx="12">
                  <c:v>5.02092050209205</c:v>
                </c:pt>
                <c:pt idx="13">
                  <c:v>4.3235704323570436</c:v>
                </c:pt>
                <c:pt idx="14">
                  <c:v>2.9288702928870292</c:v>
                </c:pt>
                <c:pt idx="15">
                  <c:v>2.0920502092050208</c:v>
                </c:pt>
                <c:pt idx="16">
                  <c:v>1.1157601115760112</c:v>
                </c:pt>
                <c:pt idx="17">
                  <c:v>0.69735006973500702</c:v>
                </c:pt>
                <c:pt idx="18">
                  <c:v>0.41841004184100417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C1-439F-A5A4-89656DC4F8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712236752"/>
        <c:axId val="712237584"/>
      </c:barChart>
      <c:catAx>
        <c:axId val="71223675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Node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2237584"/>
        <c:crosses val="autoZero"/>
        <c:auto val="0"/>
        <c:lblAlgn val="ctr"/>
        <c:lblOffset val="100"/>
        <c:tickLblSkip val="1"/>
        <c:noMultiLvlLbl val="0"/>
      </c:catAx>
      <c:valAx>
        <c:axId val="712237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2236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</a:t>
            </a:r>
            <a:r>
              <a:rPr lang="en-US" baseline="0" dirty="0"/>
              <a:t> Total Yield by Node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Sheet1!$A$2:$A$20</c:f>
              <c:numCache>
                <c:formatCode>General</c:formatCode>
                <c:ptCount val="19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</c:numCache>
            </c:num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1.1209437377321485</c:v>
                </c:pt>
                <c:pt idx="1">
                  <c:v>3.9107234052009208</c:v>
                </c:pt>
                <c:pt idx="2">
                  <c:v>7.7594646337727866</c:v>
                </c:pt>
                <c:pt idx="3">
                  <c:v>10.415822163953782</c:v>
                </c:pt>
                <c:pt idx="4">
                  <c:v>11.088401010508232</c:v>
                </c:pt>
                <c:pt idx="5">
                  <c:v>10.606679373093669</c:v>
                </c:pt>
                <c:pt idx="6">
                  <c:v>9.2875342218111072</c:v>
                </c:pt>
                <c:pt idx="7">
                  <c:v>7.2847139309736315</c:v>
                </c:pt>
                <c:pt idx="8">
                  <c:v>6.9706970800820001</c:v>
                </c:pt>
                <c:pt idx="9">
                  <c:v>6.5841825091901454</c:v>
                </c:pt>
                <c:pt idx="10">
                  <c:v>6.4465826587927992</c:v>
                </c:pt>
                <c:pt idx="11">
                  <c:v>3.9950532929405638</c:v>
                </c:pt>
                <c:pt idx="12">
                  <c:v>3.4272566103026687</c:v>
                </c:pt>
                <c:pt idx="13">
                  <c:v>2.3158627621340453</c:v>
                </c:pt>
                <c:pt idx="14">
                  <c:v>1.2707752030262887</c:v>
                </c:pt>
                <c:pt idx="15">
                  <c:v>1.1138467639651426</c:v>
                </c:pt>
                <c:pt idx="16">
                  <c:v>0.51176743209209252</c:v>
                </c:pt>
                <c:pt idx="17">
                  <c:v>0.33114363253017753</c:v>
                </c:pt>
                <c:pt idx="18">
                  <c:v>0.12041586637461003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43-4F1B-AC77-96453D4F47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712236752"/>
        <c:axId val="712237584"/>
      </c:barChart>
      <c:catAx>
        <c:axId val="71223675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Node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2237584"/>
        <c:crosses val="autoZero"/>
        <c:auto val="0"/>
        <c:lblAlgn val="ctr"/>
        <c:lblOffset val="100"/>
        <c:tickLblSkip val="1"/>
        <c:noMultiLvlLbl val="0"/>
      </c:catAx>
      <c:valAx>
        <c:axId val="712237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2236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</a:t>
            </a:r>
            <a:r>
              <a:rPr lang="en-US" baseline="0" dirty="0"/>
              <a:t> Total Yield by Node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Sheet1!$A$2:$A$20</c:f>
              <c:numCache>
                <c:formatCode>General</c:formatCode>
                <c:ptCount val="19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</c:numCache>
            </c:num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1.1209437377321485</c:v>
                </c:pt>
                <c:pt idx="1">
                  <c:v>3.9107234052009208</c:v>
                </c:pt>
                <c:pt idx="2">
                  <c:v>7.7594646337727866</c:v>
                </c:pt>
                <c:pt idx="3">
                  <c:v>10.415822163953782</c:v>
                </c:pt>
                <c:pt idx="4">
                  <c:v>11.088401010508232</c:v>
                </c:pt>
                <c:pt idx="5">
                  <c:v>10.606679373093669</c:v>
                </c:pt>
                <c:pt idx="6">
                  <c:v>9.2875342218111072</c:v>
                </c:pt>
                <c:pt idx="7">
                  <c:v>7.2847139309736315</c:v>
                </c:pt>
                <c:pt idx="8">
                  <c:v>6.9706970800820001</c:v>
                </c:pt>
                <c:pt idx="9">
                  <c:v>6.5841825091901454</c:v>
                </c:pt>
                <c:pt idx="10">
                  <c:v>6.4465826587927992</c:v>
                </c:pt>
                <c:pt idx="11">
                  <c:v>3.9950532929405638</c:v>
                </c:pt>
                <c:pt idx="12">
                  <c:v>3.4272566103026687</c:v>
                </c:pt>
                <c:pt idx="13">
                  <c:v>2.3158627621340453</c:v>
                </c:pt>
                <c:pt idx="14">
                  <c:v>1.2707752030262887</c:v>
                </c:pt>
                <c:pt idx="15">
                  <c:v>1.1138467639651426</c:v>
                </c:pt>
                <c:pt idx="16">
                  <c:v>0.51176743209209252</c:v>
                </c:pt>
                <c:pt idx="17">
                  <c:v>0.33114363253017753</c:v>
                </c:pt>
                <c:pt idx="18">
                  <c:v>0.12041586637461003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1E-4866-8714-3B60DB0B881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Sheet1!$A$2:$A$20</c:f>
              <c:numCache>
                <c:formatCode>General</c:formatCode>
                <c:ptCount val="19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</c:numCache>
            </c:numRef>
          </c:cat>
          <c:val>
            <c:numRef>
              <c:f>Sheet1!$C$2:$C$20</c:f>
              <c:numCache>
                <c:formatCode>General</c:formatCode>
                <c:ptCount val="19"/>
                <c:pt idx="0">
                  <c:v>0</c:v>
                </c:pt>
                <c:pt idx="1">
                  <c:v>1.1157601115760112</c:v>
                </c:pt>
                <c:pt idx="2">
                  <c:v>4.7419804741980469</c:v>
                </c:pt>
                <c:pt idx="3">
                  <c:v>7.8103207810320781</c:v>
                </c:pt>
                <c:pt idx="4">
                  <c:v>7.8103207810320781</c:v>
                </c:pt>
                <c:pt idx="5">
                  <c:v>10.599721059972106</c:v>
                </c:pt>
                <c:pt idx="6">
                  <c:v>10.0418410041841</c:v>
                </c:pt>
                <c:pt idx="7">
                  <c:v>10.460251046025103</c:v>
                </c:pt>
                <c:pt idx="8">
                  <c:v>9.2050209205020916</c:v>
                </c:pt>
                <c:pt idx="9">
                  <c:v>7.8103207810320781</c:v>
                </c:pt>
                <c:pt idx="10">
                  <c:v>7.3919107391910739</c:v>
                </c:pt>
                <c:pt idx="11">
                  <c:v>6.4156206415620645</c:v>
                </c:pt>
                <c:pt idx="12">
                  <c:v>5.02092050209205</c:v>
                </c:pt>
                <c:pt idx="13">
                  <c:v>4.3235704323570436</c:v>
                </c:pt>
                <c:pt idx="14">
                  <c:v>2.9288702928870292</c:v>
                </c:pt>
                <c:pt idx="15">
                  <c:v>2.0920502092050208</c:v>
                </c:pt>
                <c:pt idx="16">
                  <c:v>1.1157601115760112</c:v>
                </c:pt>
                <c:pt idx="17">
                  <c:v>0.69735006973500702</c:v>
                </c:pt>
                <c:pt idx="18">
                  <c:v>0.41841004184100417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1E-4866-8714-3B60DB0B88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712236752"/>
        <c:axId val="712237584"/>
      </c:barChart>
      <c:catAx>
        <c:axId val="71223675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Node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2237584"/>
        <c:crosses val="autoZero"/>
        <c:auto val="0"/>
        <c:lblAlgn val="ctr"/>
        <c:lblOffset val="100"/>
        <c:tickLblSkip val="1"/>
        <c:noMultiLvlLbl val="0"/>
      </c:catAx>
      <c:valAx>
        <c:axId val="712237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2236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</a:t>
            </a:r>
            <a:r>
              <a:rPr lang="en-US" baseline="0" dirty="0"/>
              <a:t> Total Yield by Node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ln w="762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Sheet1!$A$2:$A$20</c:f>
              <c:numCache>
                <c:formatCode>General</c:formatCode>
                <c:ptCount val="19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</c:numCache>
            </c:num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1.1209437377321485</c:v>
                </c:pt>
                <c:pt idx="1">
                  <c:v>3.9107234052009208</c:v>
                </c:pt>
                <c:pt idx="2">
                  <c:v>7.7594646337727866</c:v>
                </c:pt>
                <c:pt idx="3">
                  <c:v>10.415822163953782</c:v>
                </c:pt>
                <c:pt idx="4">
                  <c:v>11.088401010508232</c:v>
                </c:pt>
                <c:pt idx="5">
                  <c:v>10.606679373093669</c:v>
                </c:pt>
                <c:pt idx="6">
                  <c:v>9.2875342218111072</c:v>
                </c:pt>
                <c:pt idx="7">
                  <c:v>7.2847139309736315</c:v>
                </c:pt>
                <c:pt idx="8">
                  <c:v>6.9706970800820001</c:v>
                </c:pt>
                <c:pt idx="9">
                  <c:v>6.5841825091901454</c:v>
                </c:pt>
                <c:pt idx="10">
                  <c:v>6.4465826587927992</c:v>
                </c:pt>
                <c:pt idx="11">
                  <c:v>3.9950532929405638</c:v>
                </c:pt>
                <c:pt idx="12">
                  <c:v>3.4272566103026687</c:v>
                </c:pt>
                <c:pt idx="13">
                  <c:v>2.3158627621340453</c:v>
                </c:pt>
                <c:pt idx="14">
                  <c:v>1.2707752030262887</c:v>
                </c:pt>
                <c:pt idx="15">
                  <c:v>1.1138467639651426</c:v>
                </c:pt>
                <c:pt idx="16">
                  <c:v>0.51176743209209252</c:v>
                </c:pt>
                <c:pt idx="17">
                  <c:v>0.33114363253017753</c:v>
                </c:pt>
                <c:pt idx="18">
                  <c:v>0.12041586637461003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D1E-4866-8714-3B60DB0B881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Mid-2000s</c:v>
                </c:pt>
              </c:strCache>
            </c:strRef>
          </c:tx>
          <c:spPr>
            <a:ln w="76200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Sheet1!$A$2:$A$20</c:f>
              <c:numCache>
                <c:formatCode>General</c:formatCode>
                <c:ptCount val="19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</c:numCache>
            </c:numRef>
          </c:cat>
          <c:val>
            <c:numRef>
              <c:f>Sheet1!$C$2:$C$20</c:f>
              <c:numCache>
                <c:formatCode>General</c:formatCode>
                <c:ptCount val="19"/>
                <c:pt idx="0">
                  <c:v>0</c:v>
                </c:pt>
                <c:pt idx="1">
                  <c:v>1.1157601115760112</c:v>
                </c:pt>
                <c:pt idx="2">
                  <c:v>4.7419804741980469</c:v>
                </c:pt>
                <c:pt idx="3">
                  <c:v>7.8103207810320781</c:v>
                </c:pt>
                <c:pt idx="4">
                  <c:v>7.8103207810320781</c:v>
                </c:pt>
                <c:pt idx="5">
                  <c:v>10.599721059972106</c:v>
                </c:pt>
                <c:pt idx="6">
                  <c:v>10.0418410041841</c:v>
                </c:pt>
                <c:pt idx="7">
                  <c:v>10.460251046025103</c:v>
                </c:pt>
                <c:pt idx="8">
                  <c:v>9.2050209205020916</c:v>
                </c:pt>
                <c:pt idx="9">
                  <c:v>7.8103207810320781</c:v>
                </c:pt>
                <c:pt idx="10">
                  <c:v>7.3919107391910739</c:v>
                </c:pt>
                <c:pt idx="11">
                  <c:v>6.4156206415620645</c:v>
                </c:pt>
                <c:pt idx="12">
                  <c:v>5.02092050209205</c:v>
                </c:pt>
                <c:pt idx="13">
                  <c:v>4.3235704323570436</c:v>
                </c:pt>
                <c:pt idx="14">
                  <c:v>2.9288702928870292</c:v>
                </c:pt>
                <c:pt idx="15">
                  <c:v>2.0920502092050208</c:v>
                </c:pt>
                <c:pt idx="16">
                  <c:v>1.1157601115760112</c:v>
                </c:pt>
                <c:pt idx="17">
                  <c:v>0.69735006973500702</c:v>
                </c:pt>
                <c:pt idx="18">
                  <c:v>0.41841004184100417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D1E-4866-8714-3B60DB0B88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12236752"/>
        <c:axId val="712237584"/>
      </c:lineChart>
      <c:catAx>
        <c:axId val="7122367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Node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2237584"/>
        <c:crosses val="autoZero"/>
        <c:auto val="0"/>
        <c:lblAlgn val="ctr"/>
        <c:lblOffset val="100"/>
        <c:noMultiLvlLbl val="0"/>
      </c:catAx>
      <c:valAx>
        <c:axId val="712237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2236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627169792181781"/>
          <c:y val="0.12758420513414495"/>
          <c:w val="0.18981525859992138"/>
          <c:h val="0.119453832361448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</a:t>
            </a:r>
            <a:r>
              <a:rPr lang="en-US" baseline="0" dirty="0"/>
              <a:t> Total Yield by Node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Sheet1!$A$2:$A$20</c:f>
              <c:numCache>
                <c:formatCode>General</c:formatCode>
                <c:ptCount val="19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</c:numCache>
            </c:num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1.1209437377321485</c:v>
                </c:pt>
                <c:pt idx="1">
                  <c:v>3.9107234052009208</c:v>
                </c:pt>
                <c:pt idx="2">
                  <c:v>7.7594646337727866</c:v>
                </c:pt>
                <c:pt idx="3">
                  <c:v>10.415822163953782</c:v>
                </c:pt>
                <c:pt idx="4">
                  <c:v>11.088401010508232</c:v>
                </c:pt>
                <c:pt idx="5">
                  <c:v>10.606679373093669</c:v>
                </c:pt>
                <c:pt idx="6">
                  <c:v>9.2875342218111072</c:v>
                </c:pt>
                <c:pt idx="7">
                  <c:v>7.2847139309736315</c:v>
                </c:pt>
                <c:pt idx="8">
                  <c:v>6.9706970800820001</c:v>
                </c:pt>
                <c:pt idx="9">
                  <c:v>6.5841825091901454</c:v>
                </c:pt>
                <c:pt idx="10">
                  <c:v>6.4465826587927992</c:v>
                </c:pt>
                <c:pt idx="11">
                  <c:v>3.9950532929405638</c:v>
                </c:pt>
                <c:pt idx="12">
                  <c:v>3.4272566103026687</c:v>
                </c:pt>
                <c:pt idx="13">
                  <c:v>2.3158627621340453</c:v>
                </c:pt>
                <c:pt idx="14">
                  <c:v>1.2707752030262887</c:v>
                </c:pt>
                <c:pt idx="15">
                  <c:v>1.1138467639651426</c:v>
                </c:pt>
                <c:pt idx="16">
                  <c:v>0.51176743209209252</c:v>
                </c:pt>
                <c:pt idx="17">
                  <c:v>0.33114363253017753</c:v>
                </c:pt>
                <c:pt idx="18">
                  <c:v>0.12041586637461003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1E-4866-8714-3B60DB0B881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Sheet1!$A$2:$A$20</c:f>
              <c:numCache>
                <c:formatCode>General</c:formatCode>
                <c:ptCount val="19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</c:numCache>
            </c:numRef>
          </c:cat>
          <c:val>
            <c:numRef>
              <c:f>Sheet1!$C$2:$C$20</c:f>
              <c:numCache>
                <c:formatCode>General</c:formatCode>
                <c:ptCount val="19"/>
                <c:pt idx="0">
                  <c:v>0</c:v>
                </c:pt>
                <c:pt idx="1">
                  <c:v>1.1157601115760112</c:v>
                </c:pt>
                <c:pt idx="2">
                  <c:v>4.7419804741980469</c:v>
                </c:pt>
                <c:pt idx="3">
                  <c:v>7.8103207810320781</c:v>
                </c:pt>
                <c:pt idx="4">
                  <c:v>7.8103207810320781</c:v>
                </c:pt>
                <c:pt idx="5">
                  <c:v>10.599721059972106</c:v>
                </c:pt>
                <c:pt idx="6">
                  <c:v>10.0418410041841</c:v>
                </c:pt>
                <c:pt idx="7">
                  <c:v>10.460251046025103</c:v>
                </c:pt>
                <c:pt idx="8">
                  <c:v>9.2050209205020916</c:v>
                </c:pt>
                <c:pt idx="9">
                  <c:v>7.8103207810320781</c:v>
                </c:pt>
                <c:pt idx="10">
                  <c:v>7.3919107391910739</c:v>
                </c:pt>
                <c:pt idx="11">
                  <c:v>6.4156206415620645</c:v>
                </c:pt>
                <c:pt idx="12">
                  <c:v>5.02092050209205</c:v>
                </c:pt>
                <c:pt idx="13">
                  <c:v>4.3235704323570436</c:v>
                </c:pt>
                <c:pt idx="14">
                  <c:v>2.9288702928870292</c:v>
                </c:pt>
                <c:pt idx="15">
                  <c:v>2.0920502092050208</c:v>
                </c:pt>
                <c:pt idx="16">
                  <c:v>1.1157601115760112</c:v>
                </c:pt>
                <c:pt idx="17">
                  <c:v>0.69735006973500702</c:v>
                </c:pt>
                <c:pt idx="18">
                  <c:v>0.41841004184100417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1E-4866-8714-3B60DB0B88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712236752"/>
        <c:axId val="712237584"/>
      </c:barChart>
      <c:catAx>
        <c:axId val="71223675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Node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2237584"/>
        <c:crosses val="autoZero"/>
        <c:auto val="0"/>
        <c:lblAlgn val="ctr"/>
        <c:lblOffset val="100"/>
        <c:tickLblSkip val="1"/>
        <c:noMultiLvlLbl val="0"/>
      </c:catAx>
      <c:valAx>
        <c:axId val="712237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2236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4C90-3AF3-4AF8-98AC-DD471EAB25B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370B4-3584-4337-936F-8D75B7DD9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2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4C90-3AF3-4AF8-98AC-DD471EAB25B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370B4-3584-4337-936F-8D75B7DD9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58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4C90-3AF3-4AF8-98AC-DD471EAB25B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370B4-3584-4337-936F-8D75B7DD9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959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4C90-3AF3-4AF8-98AC-DD471EAB25B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370B4-3584-4337-936F-8D75B7DD9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41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4C90-3AF3-4AF8-98AC-DD471EAB25B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370B4-3584-4337-936F-8D75B7DD9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73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4C90-3AF3-4AF8-98AC-DD471EAB25B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370B4-3584-4337-936F-8D75B7DD9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91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4C90-3AF3-4AF8-98AC-DD471EAB25B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370B4-3584-4337-936F-8D75B7DD9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72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4C90-3AF3-4AF8-98AC-DD471EAB25B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370B4-3584-4337-936F-8D75B7DD9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8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4C90-3AF3-4AF8-98AC-DD471EAB25B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370B4-3584-4337-936F-8D75B7DD9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8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4C90-3AF3-4AF8-98AC-DD471EAB25B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370B4-3584-4337-936F-8D75B7DD9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03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4C90-3AF3-4AF8-98AC-DD471EAB25B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370B4-3584-4337-936F-8D75B7DD9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01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04C90-3AF3-4AF8-98AC-DD471EAB25B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370B4-3584-4337-936F-8D75B7DD9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17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Fruiting Position Value</a:t>
            </a:r>
            <a:br>
              <a:rPr lang="en-US" sz="4000" dirty="0"/>
            </a:br>
            <a:r>
              <a:rPr lang="en-US" sz="2000" dirty="0"/>
              <a:t>Georgia 2019 (3 location average)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628650" y="1825625"/>
          <a:ext cx="38862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3826477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3006969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Fruiting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9705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Positions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667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Positions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425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Positions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324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Vegetative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120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483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Nodes ≤10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4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Nodes 11-15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788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Nodes ≥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572953"/>
                  </a:ext>
                </a:extLst>
              </a:tr>
            </a:tbl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83E1E2F6-0053-406E-96BD-5856640EE594}"/>
              </a:ext>
            </a:extLst>
          </p:cNvPr>
          <p:cNvGrpSpPr/>
          <p:nvPr/>
        </p:nvGrpSpPr>
        <p:grpSpPr>
          <a:xfrm>
            <a:off x="4934825" y="615025"/>
            <a:ext cx="4044644" cy="5979975"/>
            <a:chOff x="4834157" y="615025"/>
            <a:chExt cx="4044644" cy="5979975"/>
          </a:xfrm>
        </p:grpSpPr>
        <p:sp>
          <p:nvSpPr>
            <p:cNvPr id="12" name="TextBox 11"/>
            <p:cNvSpPr txBox="1"/>
            <p:nvPr/>
          </p:nvSpPr>
          <p:spPr>
            <a:xfrm>
              <a:off x="4945078" y="6287223"/>
              <a:ext cx="12792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</a:rPr>
                <a:t>Whitaker 2019</a:t>
              </a:r>
            </a:p>
          </p:txBody>
        </p:sp>
        <p:sp>
          <p:nvSpPr>
            <p:cNvPr id="3" name="Rectangle 2"/>
            <p:cNvSpPr/>
            <p:nvPr/>
          </p:nvSpPr>
          <p:spPr>
            <a:xfrm>
              <a:off x="4834157" y="615025"/>
              <a:ext cx="4044644" cy="5881206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Rectangle 347"/>
            <p:cNvSpPr/>
            <p:nvPr/>
          </p:nvSpPr>
          <p:spPr>
            <a:xfrm>
              <a:off x="6874396" y="961786"/>
              <a:ext cx="75582" cy="553444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solidFill>
                  <a:schemeClr val="bg1"/>
                </a:solidFill>
              </a:endParaRPr>
            </a:p>
          </p:txBody>
        </p:sp>
        <p:grpSp>
          <p:nvGrpSpPr>
            <p:cNvPr id="347" name="Group 346"/>
            <p:cNvGrpSpPr/>
            <p:nvPr/>
          </p:nvGrpSpPr>
          <p:grpSpPr>
            <a:xfrm>
              <a:off x="6834905" y="942972"/>
              <a:ext cx="154564" cy="5066711"/>
              <a:chOff x="3744639" y="1013291"/>
              <a:chExt cx="146304" cy="4467375"/>
            </a:xfrm>
          </p:grpSpPr>
          <p:sp>
            <p:nvSpPr>
              <p:cNvPr id="217" name="Oval 216"/>
              <p:cNvSpPr/>
              <p:nvPr/>
            </p:nvSpPr>
            <p:spPr>
              <a:xfrm>
                <a:off x="3744639" y="101329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22</a:t>
                </a:r>
              </a:p>
            </p:txBody>
          </p:sp>
          <p:sp>
            <p:nvSpPr>
              <p:cNvPr id="218" name="Oval 217"/>
              <p:cNvSpPr/>
              <p:nvPr/>
            </p:nvSpPr>
            <p:spPr>
              <a:xfrm>
                <a:off x="3744639" y="149341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20</a:t>
                </a:r>
              </a:p>
            </p:txBody>
          </p:sp>
          <p:sp>
            <p:nvSpPr>
              <p:cNvPr id="219" name="Oval 218"/>
              <p:cNvSpPr/>
              <p:nvPr/>
            </p:nvSpPr>
            <p:spPr>
              <a:xfrm>
                <a:off x="3744639" y="197353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18</a:t>
                </a:r>
              </a:p>
            </p:txBody>
          </p:sp>
          <p:sp>
            <p:nvSpPr>
              <p:cNvPr id="220" name="Oval 219"/>
              <p:cNvSpPr/>
              <p:nvPr/>
            </p:nvSpPr>
            <p:spPr>
              <a:xfrm>
                <a:off x="3744639" y="221359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17</a:t>
                </a:r>
              </a:p>
            </p:txBody>
          </p:sp>
          <p:sp>
            <p:nvSpPr>
              <p:cNvPr id="221" name="Oval 220"/>
              <p:cNvSpPr/>
              <p:nvPr/>
            </p:nvSpPr>
            <p:spPr>
              <a:xfrm>
                <a:off x="3744639" y="245365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16</a:t>
                </a:r>
              </a:p>
            </p:txBody>
          </p:sp>
          <p:sp>
            <p:nvSpPr>
              <p:cNvPr id="224" name="Oval 223"/>
              <p:cNvSpPr/>
              <p:nvPr/>
            </p:nvSpPr>
            <p:spPr>
              <a:xfrm>
                <a:off x="3744639" y="125335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21</a:t>
                </a:r>
              </a:p>
            </p:txBody>
          </p:sp>
          <p:sp>
            <p:nvSpPr>
              <p:cNvPr id="225" name="Oval 224"/>
              <p:cNvSpPr/>
              <p:nvPr/>
            </p:nvSpPr>
            <p:spPr>
              <a:xfrm>
                <a:off x="3744639" y="173347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19</a:t>
                </a:r>
              </a:p>
            </p:txBody>
          </p:sp>
          <p:sp>
            <p:nvSpPr>
              <p:cNvPr id="226" name="Oval 225"/>
              <p:cNvSpPr/>
              <p:nvPr/>
            </p:nvSpPr>
            <p:spPr>
              <a:xfrm>
                <a:off x="3744639" y="341389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12</a:t>
                </a:r>
              </a:p>
            </p:txBody>
          </p:sp>
          <p:sp>
            <p:nvSpPr>
              <p:cNvPr id="227" name="Oval 226"/>
              <p:cNvSpPr/>
              <p:nvPr/>
            </p:nvSpPr>
            <p:spPr>
              <a:xfrm>
                <a:off x="3744639" y="389401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10</a:t>
                </a:r>
              </a:p>
            </p:txBody>
          </p:sp>
          <p:sp>
            <p:nvSpPr>
              <p:cNvPr id="228" name="Oval 227"/>
              <p:cNvSpPr/>
              <p:nvPr/>
            </p:nvSpPr>
            <p:spPr>
              <a:xfrm>
                <a:off x="3744639" y="437413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8</a:t>
                </a:r>
              </a:p>
            </p:txBody>
          </p:sp>
          <p:sp>
            <p:nvSpPr>
              <p:cNvPr id="229" name="Oval 228"/>
              <p:cNvSpPr/>
              <p:nvPr/>
            </p:nvSpPr>
            <p:spPr>
              <a:xfrm>
                <a:off x="3744639" y="485425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6</a:t>
                </a:r>
              </a:p>
            </p:txBody>
          </p:sp>
          <p:sp>
            <p:nvSpPr>
              <p:cNvPr id="230" name="Oval 229"/>
              <p:cNvSpPr/>
              <p:nvPr/>
            </p:nvSpPr>
            <p:spPr>
              <a:xfrm>
                <a:off x="3744639" y="509431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5</a:t>
                </a:r>
              </a:p>
            </p:txBody>
          </p:sp>
          <p:sp>
            <p:nvSpPr>
              <p:cNvPr id="231" name="Oval 230"/>
              <p:cNvSpPr/>
              <p:nvPr/>
            </p:nvSpPr>
            <p:spPr>
              <a:xfrm>
                <a:off x="3744639" y="5334362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4</a:t>
                </a:r>
              </a:p>
            </p:txBody>
          </p:sp>
          <p:sp>
            <p:nvSpPr>
              <p:cNvPr id="232" name="Oval 231"/>
              <p:cNvSpPr/>
              <p:nvPr/>
            </p:nvSpPr>
            <p:spPr>
              <a:xfrm>
                <a:off x="3744639" y="317383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13</a:t>
                </a:r>
              </a:p>
            </p:txBody>
          </p:sp>
          <p:sp>
            <p:nvSpPr>
              <p:cNvPr id="233" name="Oval 232"/>
              <p:cNvSpPr/>
              <p:nvPr/>
            </p:nvSpPr>
            <p:spPr>
              <a:xfrm>
                <a:off x="3744639" y="365395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11</a:t>
                </a:r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3744639" y="413407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9</a:t>
                </a:r>
              </a:p>
            </p:txBody>
          </p:sp>
          <p:sp>
            <p:nvSpPr>
              <p:cNvPr id="235" name="Oval 234"/>
              <p:cNvSpPr/>
              <p:nvPr/>
            </p:nvSpPr>
            <p:spPr>
              <a:xfrm>
                <a:off x="3744639" y="461419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7</a:t>
                </a:r>
              </a:p>
            </p:txBody>
          </p:sp>
          <p:sp>
            <p:nvSpPr>
              <p:cNvPr id="236" name="Oval 235"/>
              <p:cNvSpPr/>
              <p:nvPr/>
            </p:nvSpPr>
            <p:spPr>
              <a:xfrm>
                <a:off x="3744639" y="269371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15</a:t>
                </a:r>
              </a:p>
            </p:txBody>
          </p:sp>
          <p:sp>
            <p:nvSpPr>
              <p:cNvPr id="237" name="Oval 236"/>
              <p:cNvSpPr/>
              <p:nvPr/>
            </p:nvSpPr>
            <p:spPr>
              <a:xfrm>
                <a:off x="3744639" y="293377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14</a:t>
                </a:r>
              </a:p>
            </p:txBody>
          </p:sp>
        </p:grpSp>
        <p:grpSp>
          <p:nvGrpSpPr>
            <p:cNvPr id="258" name="Group 257"/>
            <p:cNvGrpSpPr/>
            <p:nvPr/>
          </p:nvGrpSpPr>
          <p:grpSpPr>
            <a:xfrm>
              <a:off x="6939089" y="5579917"/>
              <a:ext cx="1490266" cy="316306"/>
              <a:chOff x="6424958" y="3243094"/>
              <a:chExt cx="1289794" cy="296972"/>
            </a:xfrm>
          </p:grpSpPr>
          <p:cxnSp>
            <p:nvCxnSpPr>
              <p:cNvPr id="255" name="Straight Connector 254"/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7" name="Group 266"/>
            <p:cNvGrpSpPr/>
            <p:nvPr/>
          </p:nvGrpSpPr>
          <p:grpSpPr>
            <a:xfrm>
              <a:off x="6939087" y="1813214"/>
              <a:ext cx="1060980" cy="315466"/>
              <a:chOff x="6424958" y="3243883"/>
              <a:chExt cx="852956" cy="296183"/>
            </a:xfrm>
          </p:grpSpPr>
          <p:cxnSp>
            <p:nvCxnSpPr>
              <p:cNvPr id="268" name="Straight Connector 267"/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1" name="Group 270"/>
            <p:cNvGrpSpPr/>
            <p:nvPr/>
          </p:nvGrpSpPr>
          <p:grpSpPr>
            <a:xfrm>
              <a:off x="6939089" y="3452195"/>
              <a:ext cx="1876787" cy="316306"/>
              <a:chOff x="6424958" y="3243094"/>
              <a:chExt cx="1289794" cy="296972"/>
            </a:xfrm>
          </p:grpSpPr>
          <p:cxnSp>
            <p:nvCxnSpPr>
              <p:cNvPr id="272" name="Straight Connector 271"/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5" name="Group 274"/>
            <p:cNvGrpSpPr/>
            <p:nvPr/>
          </p:nvGrpSpPr>
          <p:grpSpPr>
            <a:xfrm>
              <a:off x="6949673" y="2902136"/>
              <a:ext cx="1929127" cy="316306"/>
              <a:chOff x="6424958" y="3243094"/>
              <a:chExt cx="1289794" cy="296972"/>
            </a:xfrm>
          </p:grpSpPr>
          <p:cxnSp>
            <p:nvCxnSpPr>
              <p:cNvPr id="276" name="Straight Connector 275"/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Straight Connector 276"/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9" name="Group 278"/>
            <p:cNvGrpSpPr/>
            <p:nvPr/>
          </p:nvGrpSpPr>
          <p:grpSpPr>
            <a:xfrm>
              <a:off x="6939088" y="1252792"/>
              <a:ext cx="871607" cy="315466"/>
              <a:chOff x="6424958" y="3243883"/>
              <a:chExt cx="852956" cy="296183"/>
            </a:xfrm>
          </p:grpSpPr>
          <p:cxnSp>
            <p:nvCxnSpPr>
              <p:cNvPr id="280" name="Straight Connector 279"/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Straight Connector 281"/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3" name="Group 282"/>
            <p:cNvGrpSpPr/>
            <p:nvPr/>
          </p:nvGrpSpPr>
          <p:grpSpPr>
            <a:xfrm>
              <a:off x="6939089" y="2362430"/>
              <a:ext cx="1876787" cy="316306"/>
              <a:chOff x="6424958" y="3243094"/>
              <a:chExt cx="1289794" cy="296972"/>
            </a:xfrm>
          </p:grpSpPr>
          <p:cxnSp>
            <p:nvCxnSpPr>
              <p:cNvPr id="284" name="Straight Connector 283"/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/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7" name="Group 286"/>
            <p:cNvGrpSpPr/>
            <p:nvPr/>
          </p:nvGrpSpPr>
          <p:grpSpPr>
            <a:xfrm>
              <a:off x="6939089" y="713087"/>
              <a:ext cx="717472" cy="315466"/>
              <a:chOff x="6424958" y="3243883"/>
              <a:chExt cx="852956" cy="296183"/>
            </a:xfrm>
          </p:grpSpPr>
          <p:cxnSp>
            <p:nvCxnSpPr>
              <p:cNvPr id="288" name="Straight Connector 287"/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Straight Connector 289"/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1" name="Group 290"/>
            <p:cNvGrpSpPr/>
            <p:nvPr/>
          </p:nvGrpSpPr>
          <p:grpSpPr>
            <a:xfrm>
              <a:off x="6939090" y="3991894"/>
              <a:ext cx="1876786" cy="316306"/>
              <a:chOff x="6424958" y="3243094"/>
              <a:chExt cx="1289794" cy="296972"/>
            </a:xfrm>
          </p:grpSpPr>
          <p:cxnSp>
            <p:nvCxnSpPr>
              <p:cNvPr id="292" name="Straight Connector 291"/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/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/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5" name="Group 294"/>
            <p:cNvGrpSpPr/>
            <p:nvPr/>
          </p:nvGrpSpPr>
          <p:grpSpPr>
            <a:xfrm>
              <a:off x="6939089" y="4531601"/>
              <a:ext cx="1876787" cy="316306"/>
              <a:chOff x="6424958" y="3243094"/>
              <a:chExt cx="1289794" cy="296972"/>
            </a:xfrm>
          </p:grpSpPr>
          <p:cxnSp>
            <p:nvCxnSpPr>
              <p:cNvPr id="296" name="Straight Connector 295"/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traight Connector 296"/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Straight Connector 297"/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9" name="Group 298"/>
            <p:cNvGrpSpPr/>
            <p:nvPr/>
          </p:nvGrpSpPr>
          <p:grpSpPr>
            <a:xfrm>
              <a:off x="6939089" y="5081666"/>
              <a:ext cx="1653401" cy="316306"/>
              <a:chOff x="6424958" y="3243094"/>
              <a:chExt cx="1289794" cy="296972"/>
            </a:xfrm>
          </p:grpSpPr>
          <p:cxnSp>
            <p:nvCxnSpPr>
              <p:cNvPr id="300" name="Straight Connector 299"/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Straight Connector 300"/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Straight Connector 301"/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" name="Oval 73"/>
            <p:cNvSpPr>
              <a:spLocks noChangeAspect="1"/>
            </p:cNvSpPr>
            <p:nvPr/>
          </p:nvSpPr>
          <p:spPr>
            <a:xfrm>
              <a:off x="7315898" y="1324550"/>
              <a:ext cx="233501" cy="228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$5</a:t>
              </a:r>
            </a:p>
          </p:txBody>
        </p:sp>
        <p:sp>
          <p:nvSpPr>
            <p:cNvPr id="394" name="Oval 393"/>
            <p:cNvSpPr>
              <a:spLocks noChangeAspect="1"/>
            </p:cNvSpPr>
            <p:nvPr/>
          </p:nvSpPr>
          <p:spPr>
            <a:xfrm>
              <a:off x="7259859" y="1838462"/>
              <a:ext cx="345579" cy="3383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$11</a:t>
              </a:r>
            </a:p>
          </p:txBody>
        </p:sp>
        <p:sp>
          <p:nvSpPr>
            <p:cNvPr id="395" name="Oval 394"/>
            <p:cNvSpPr>
              <a:spLocks noChangeAspect="1"/>
            </p:cNvSpPr>
            <p:nvPr/>
          </p:nvSpPr>
          <p:spPr>
            <a:xfrm>
              <a:off x="7077727" y="2629820"/>
              <a:ext cx="709843" cy="69494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$46</a:t>
              </a:r>
            </a:p>
          </p:txBody>
        </p:sp>
        <p:sp>
          <p:nvSpPr>
            <p:cNvPr id="396" name="Oval 395"/>
            <p:cNvSpPr>
              <a:spLocks noChangeAspect="1"/>
            </p:cNvSpPr>
            <p:nvPr/>
          </p:nvSpPr>
          <p:spPr>
            <a:xfrm>
              <a:off x="7073057" y="3148061"/>
              <a:ext cx="719183" cy="7040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$47</a:t>
              </a:r>
            </a:p>
          </p:txBody>
        </p:sp>
        <p:sp>
          <p:nvSpPr>
            <p:cNvPr id="397" name="Oval 396"/>
            <p:cNvSpPr>
              <a:spLocks noChangeAspect="1"/>
            </p:cNvSpPr>
            <p:nvPr/>
          </p:nvSpPr>
          <p:spPr>
            <a:xfrm>
              <a:off x="7021687" y="3600788"/>
              <a:ext cx="821923" cy="80467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$61</a:t>
              </a:r>
            </a:p>
          </p:txBody>
        </p:sp>
        <p:sp>
          <p:nvSpPr>
            <p:cNvPr id="398" name="Oval 397"/>
            <p:cNvSpPr>
              <a:spLocks noChangeAspect="1"/>
            </p:cNvSpPr>
            <p:nvPr/>
          </p:nvSpPr>
          <p:spPr>
            <a:xfrm>
              <a:off x="6988996" y="4194887"/>
              <a:ext cx="887304" cy="8686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$72</a:t>
              </a:r>
            </a:p>
          </p:txBody>
        </p:sp>
        <p:sp>
          <p:nvSpPr>
            <p:cNvPr id="399" name="Oval 398"/>
            <p:cNvSpPr>
              <a:spLocks noChangeAspect="1"/>
            </p:cNvSpPr>
            <p:nvPr/>
          </p:nvSpPr>
          <p:spPr>
            <a:xfrm>
              <a:off x="7040366" y="4920628"/>
              <a:ext cx="784564" cy="7680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$56</a:t>
              </a:r>
            </a:p>
          </p:txBody>
        </p:sp>
        <p:sp>
          <p:nvSpPr>
            <p:cNvPr id="400" name="Oval 399"/>
            <p:cNvSpPr>
              <a:spLocks noChangeAspect="1"/>
            </p:cNvSpPr>
            <p:nvPr/>
          </p:nvSpPr>
          <p:spPr>
            <a:xfrm>
              <a:off x="7278538" y="5613596"/>
              <a:ext cx="308220" cy="3017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$9</a:t>
              </a:r>
            </a:p>
          </p:txBody>
        </p:sp>
        <p:sp>
          <p:nvSpPr>
            <p:cNvPr id="401" name="Oval 400"/>
            <p:cNvSpPr>
              <a:spLocks noChangeAspect="1"/>
            </p:cNvSpPr>
            <p:nvPr/>
          </p:nvSpPr>
          <p:spPr>
            <a:xfrm>
              <a:off x="7157118" y="2238354"/>
              <a:ext cx="551061" cy="5394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$28</a:t>
              </a:r>
            </a:p>
          </p:txBody>
        </p:sp>
        <p:sp>
          <p:nvSpPr>
            <p:cNvPr id="402" name="Oval 401"/>
            <p:cNvSpPr>
              <a:spLocks noChangeAspect="1"/>
            </p:cNvSpPr>
            <p:nvPr/>
          </p:nvSpPr>
          <p:spPr>
            <a:xfrm>
              <a:off x="7376607" y="777396"/>
              <a:ext cx="112083" cy="10972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</a:t>
              </a:r>
            </a:p>
          </p:txBody>
        </p:sp>
        <p:grpSp>
          <p:nvGrpSpPr>
            <p:cNvPr id="128" name="Group 127"/>
            <p:cNvGrpSpPr/>
            <p:nvPr/>
          </p:nvGrpSpPr>
          <p:grpSpPr>
            <a:xfrm flipH="1">
              <a:off x="5235511" y="5385964"/>
              <a:ext cx="1703633" cy="315466"/>
              <a:chOff x="6424958" y="3243883"/>
              <a:chExt cx="1459171" cy="296183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>
                <a:endCxn id="200" idx="4"/>
              </p:cNvCxnSpPr>
              <p:nvPr/>
            </p:nvCxnSpPr>
            <p:spPr>
              <a:xfrm>
                <a:off x="7382757" y="3262607"/>
                <a:ext cx="501372" cy="88905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2" name="Group 131"/>
            <p:cNvGrpSpPr/>
            <p:nvPr/>
          </p:nvGrpSpPr>
          <p:grpSpPr>
            <a:xfrm flipH="1">
              <a:off x="5845778" y="1617581"/>
              <a:ext cx="1093385" cy="316306"/>
              <a:chOff x="6424958" y="3243094"/>
              <a:chExt cx="1289794" cy="296972"/>
            </a:xfrm>
          </p:grpSpPr>
          <p:cxnSp>
            <p:nvCxnSpPr>
              <p:cNvPr id="133" name="Straight Connector 132"/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6" name="Group 135"/>
            <p:cNvGrpSpPr/>
            <p:nvPr/>
          </p:nvGrpSpPr>
          <p:grpSpPr>
            <a:xfrm flipH="1">
              <a:off x="5042718" y="3257402"/>
              <a:ext cx="1896447" cy="316306"/>
              <a:chOff x="6424958" y="3243094"/>
              <a:chExt cx="1289794" cy="296972"/>
            </a:xfrm>
          </p:grpSpPr>
          <p:cxnSp>
            <p:nvCxnSpPr>
              <p:cNvPr id="137" name="Straight Connector 136"/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0" name="Group 139"/>
            <p:cNvGrpSpPr/>
            <p:nvPr/>
          </p:nvGrpSpPr>
          <p:grpSpPr>
            <a:xfrm flipH="1">
              <a:off x="5263596" y="2707343"/>
              <a:ext cx="1686152" cy="316306"/>
              <a:chOff x="6424958" y="3243094"/>
              <a:chExt cx="1289794" cy="296972"/>
            </a:xfrm>
          </p:grpSpPr>
          <p:cxnSp>
            <p:nvCxnSpPr>
              <p:cNvPr id="141" name="Straight Connector 140"/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4" name="Group 143"/>
            <p:cNvGrpSpPr/>
            <p:nvPr/>
          </p:nvGrpSpPr>
          <p:grpSpPr>
            <a:xfrm flipH="1">
              <a:off x="6075551" y="1057999"/>
              <a:ext cx="880737" cy="315466"/>
              <a:chOff x="6424958" y="3243883"/>
              <a:chExt cx="852956" cy="296183"/>
            </a:xfrm>
          </p:grpSpPr>
          <p:cxnSp>
            <p:nvCxnSpPr>
              <p:cNvPr id="145" name="Straight Connector 144"/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8" name="Group 147"/>
            <p:cNvGrpSpPr/>
            <p:nvPr/>
          </p:nvGrpSpPr>
          <p:grpSpPr>
            <a:xfrm flipH="1">
              <a:off x="5450489" y="2167637"/>
              <a:ext cx="1488672" cy="316306"/>
              <a:chOff x="6424958" y="3243094"/>
              <a:chExt cx="1012462" cy="296972"/>
            </a:xfrm>
          </p:grpSpPr>
          <p:cxnSp>
            <p:nvCxnSpPr>
              <p:cNvPr id="149" name="Straight Connector 148"/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>
                <a:off x="7275532" y="3243094"/>
                <a:ext cx="161888" cy="789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 155"/>
            <p:cNvGrpSpPr/>
            <p:nvPr/>
          </p:nvGrpSpPr>
          <p:grpSpPr>
            <a:xfrm flipH="1">
              <a:off x="4979137" y="3797101"/>
              <a:ext cx="1960028" cy="316306"/>
              <a:chOff x="6424958" y="3243094"/>
              <a:chExt cx="1289794" cy="296972"/>
            </a:xfrm>
          </p:grpSpPr>
          <p:cxnSp>
            <p:nvCxnSpPr>
              <p:cNvPr id="157" name="Straight Connector 156"/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up 159"/>
            <p:cNvGrpSpPr/>
            <p:nvPr/>
          </p:nvGrpSpPr>
          <p:grpSpPr>
            <a:xfrm flipH="1">
              <a:off x="5042718" y="4336808"/>
              <a:ext cx="1896446" cy="316306"/>
              <a:chOff x="6424958" y="3243094"/>
              <a:chExt cx="1289794" cy="296972"/>
            </a:xfrm>
          </p:grpSpPr>
          <p:cxnSp>
            <p:nvCxnSpPr>
              <p:cNvPr id="161" name="Straight Connector 160"/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4" name="Group 163"/>
            <p:cNvGrpSpPr/>
            <p:nvPr/>
          </p:nvGrpSpPr>
          <p:grpSpPr>
            <a:xfrm flipH="1">
              <a:off x="5268444" y="4886873"/>
              <a:ext cx="1670720" cy="316306"/>
              <a:chOff x="6424958" y="3243094"/>
              <a:chExt cx="1289794" cy="296972"/>
            </a:xfrm>
          </p:grpSpPr>
          <p:cxnSp>
            <p:nvCxnSpPr>
              <p:cNvPr id="165" name="Straight Connector 164"/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4" name="Oval 403"/>
            <p:cNvSpPr>
              <a:spLocks noChangeAspect="1"/>
            </p:cNvSpPr>
            <p:nvPr/>
          </p:nvSpPr>
          <p:spPr>
            <a:xfrm>
              <a:off x="6338630" y="1072208"/>
              <a:ext cx="186798" cy="1828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$3</a:t>
              </a:r>
            </a:p>
          </p:txBody>
        </p:sp>
        <p:sp>
          <p:nvSpPr>
            <p:cNvPr id="405" name="Oval 404"/>
            <p:cNvSpPr>
              <a:spLocks noChangeAspect="1"/>
            </p:cNvSpPr>
            <p:nvPr/>
          </p:nvSpPr>
          <p:spPr>
            <a:xfrm>
              <a:off x="6268579" y="1607003"/>
              <a:ext cx="326901" cy="3200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$10</a:t>
              </a:r>
            </a:p>
          </p:txBody>
        </p:sp>
        <p:sp>
          <p:nvSpPr>
            <p:cNvPr id="406" name="Oval 405"/>
            <p:cNvSpPr>
              <a:spLocks noChangeAspect="1"/>
            </p:cNvSpPr>
            <p:nvPr/>
          </p:nvSpPr>
          <p:spPr>
            <a:xfrm>
              <a:off x="6203198" y="2151940"/>
              <a:ext cx="457662" cy="44805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$19</a:t>
              </a:r>
            </a:p>
          </p:txBody>
        </p:sp>
        <p:sp>
          <p:nvSpPr>
            <p:cNvPr id="407" name="Oval 406"/>
            <p:cNvSpPr>
              <a:spLocks noChangeAspect="1"/>
            </p:cNvSpPr>
            <p:nvPr/>
          </p:nvSpPr>
          <p:spPr>
            <a:xfrm>
              <a:off x="6133149" y="2543531"/>
              <a:ext cx="597761" cy="5852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$33</a:t>
              </a:r>
            </a:p>
          </p:txBody>
        </p:sp>
        <p:sp>
          <p:nvSpPr>
            <p:cNvPr id="408" name="Oval 407"/>
            <p:cNvSpPr>
              <a:spLocks noChangeAspect="1"/>
            </p:cNvSpPr>
            <p:nvPr/>
          </p:nvSpPr>
          <p:spPr>
            <a:xfrm>
              <a:off x="6072438" y="2972683"/>
              <a:ext cx="719183" cy="7040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$47</a:t>
              </a:r>
            </a:p>
          </p:txBody>
        </p:sp>
        <p:sp>
          <p:nvSpPr>
            <p:cNvPr id="409" name="Oval 408"/>
            <p:cNvSpPr>
              <a:spLocks noChangeAspect="1"/>
            </p:cNvSpPr>
            <p:nvPr/>
          </p:nvSpPr>
          <p:spPr>
            <a:xfrm>
              <a:off x="6077108" y="3505637"/>
              <a:ext cx="709843" cy="69494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$46</a:t>
              </a:r>
            </a:p>
          </p:txBody>
        </p:sp>
        <p:sp>
          <p:nvSpPr>
            <p:cNvPr id="410" name="Oval 409"/>
            <p:cNvSpPr>
              <a:spLocks noChangeAspect="1"/>
            </p:cNvSpPr>
            <p:nvPr/>
          </p:nvSpPr>
          <p:spPr>
            <a:xfrm>
              <a:off x="5985610" y="3979479"/>
              <a:ext cx="859283" cy="8412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$67</a:t>
              </a:r>
            </a:p>
          </p:txBody>
        </p:sp>
        <p:sp>
          <p:nvSpPr>
            <p:cNvPr id="411" name="Oval 410"/>
            <p:cNvSpPr>
              <a:spLocks noChangeAspect="1"/>
            </p:cNvSpPr>
            <p:nvPr/>
          </p:nvSpPr>
          <p:spPr>
            <a:xfrm>
              <a:off x="5984658" y="4622020"/>
              <a:ext cx="877964" cy="85953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$70</a:t>
              </a:r>
            </a:p>
          </p:txBody>
        </p:sp>
        <p:sp>
          <p:nvSpPr>
            <p:cNvPr id="412" name="Oval 411"/>
            <p:cNvSpPr>
              <a:spLocks noChangeAspect="1"/>
            </p:cNvSpPr>
            <p:nvPr/>
          </p:nvSpPr>
          <p:spPr>
            <a:xfrm>
              <a:off x="6161169" y="5257108"/>
              <a:ext cx="541721" cy="5303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$27</a:t>
              </a:r>
            </a:p>
          </p:txBody>
        </p:sp>
        <p:sp>
          <p:nvSpPr>
            <p:cNvPr id="171" name="Oval 170"/>
            <p:cNvSpPr>
              <a:spLocks noChangeAspect="1"/>
            </p:cNvSpPr>
            <p:nvPr/>
          </p:nvSpPr>
          <p:spPr>
            <a:xfrm>
              <a:off x="8011242" y="2849007"/>
              <a:ext cx="345579" cy="3383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$11</a:t>
              </a:r>
            </a:p>
          </p:txBody>
        </p:sp>
        <p:sp>
          <p:nvSpPr>
            <p:cNvPr id="172" name="Oval 171"/>
            <p:cNvSpPr>
              <a:spLocks noChangeAspect="1"/>
            </p:cNvSpPr>
            <p:nvPr/>
          </p:nvSpPr>
          <p:spPr>
            <a:xfrm>
              <a:off x="7997230" y="3378310"/>
              <a:ext cx="373603" cy="3657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$13</a:t>
              </a:r>
            </a:p>
          </p:txBody>
        </p:sp>
        <p:sp>
          <p:nvSpPr>
            <p:cNvPr id="173" name="Oval 172"/>
            <p:cNvSpPr>
              <a:spLocks noChangeAspect="1"/>
            </p:cNvSpPr>
            <p:nvPr/>
          </p:nvSpPr>
          <p:spPr>
            <a:xfrm>
              <a:off x="7945860" y="3849717"/>
              <a:ext cx="476343" cy="46634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$21</a:t>
              </a:r>
            </a:p>
          </p:txBody>
        </p:sp>
        <p:sp>
          <p:nvSpPr>
            <p:cNvPr id="174" name="Oval 173"/>
            <p:cNvSpPr>
              <a:spLocks noChangeAspect="1"/>
            </p:cNvSpPr>
            <p:nvPr/>
          </p:nvSpPr>
          <p:spPr>
            <a:xfrm>
              <a:off x="7927180" y="4355780"/>
              <a:ext cx="513702" cy="5029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$24</a:t>
              </a:r>
            </a:p>
          </p:txBody>
        </p:sp>
        <p:sp>
          <p:nvSpPr>
            <p:cNvPr id="175" name="Oval 174"/>
            <p:cNvSpPr>
              <a:spLocks noChangeAspect="1"/>
            </p:cNvSpPr>
            <p:nvPr/>
          </p:nvSpPr>
          <p:spPr>
            <a:xfrm>
              <a:off x="7997230" y="4983747"/>
              <a:ext cx="373603" cy="3657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$13</a:t>
              </a:r>
            </a:p>
          </p:txBody>
        </p:sp>
        <p:sp>
          <p:nvSpPr>
            <p:cNvPr id="176" name="Oval 175"/>
            <p:cNvSpPr>
              <a:spLocks noChangeAspect="1"/>
            </p:cNvSpPr>
            <p:nvPr/>
          </p:nvSpPr>
          <p:spPr>
            <a:xfrm>
              <a:off x="8132660" y="5554389"/>
              <a:ext cx="102743" cy="10058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</a:t>
              </a:r>
            </a:p>
          </p:txBody>
        </p:sp>
        <p:sp>
          <p:nvSpPr>
            <p:cNvPr id="177" name="Oval 176"/>
            <p:cNvSpPr>
              <a:spLocks noChangeAspect="1"/>
            </p:cNvSpPr>
            <p:nvPr/>
          </p:nvSpPr>
          <p:spPr>
            <a:xfrm>
              <a:off x="8113983" y="2374881"/>
              <a:ext cx="140096" cy="1371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$2</a:t>
              </a:r>
            </a:p>
          </p:txBody>
        </p:sp>
        <p:sp>
          <p:nvSpPr>
            <p:cNvPr id="181" name="Oval 180"/>
            <p:cNvSpPr>
              <a:spLocks noChangeAspect="1"/>
            </p:cNvSpPr>
            <p:nvPr/>
          </p:nvSpPr>
          <p:spPr>
            <a:xfrm>
              <a:off x="5632852" y="2648448"/>
              <a:ext cx="177458" cy="17373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$3</a:t>
              </a:r>
            </a:p>
          </p:txBody>
        </p:sp>
        <p:sp>
          <p:nvSpPr>
            <p:cNvPr id="182" name="Oval 181"/>
            <p:cNvSpPr>
              <a:spLocks noChangeAspect="1"/>
            </p:cNvSpPr>
            <p:nvPr/>
          </p:nvSpPr>
          <p:spPr>
            <a:xfrm>
              <a:off x="5539451" y="3143121"/>
              <a:ext cx="364260" cy="3566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$12</a:t>
              </a:r>
            </a:p>
          </p:txBody>
        </p:sp>
        <p:sp>
          <p:nvSpPr>
            <p:cNvPr id="183" name="Oval 182"/>
            <p:cNvSpPr>
              <a:spLocks noChangeAspect="1"/>
            </p:cNvSpPr>
            <p:nvPr/>
          </p:nvSpPr>
          <p:spPr>
            <a:xfrm>
              <a:off x="5534780" y="3679446"/>
              <a:ext cx="373603" cy="3657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$13</a:t>
              </a:r>
            </a:p>
          </p:txBody>
        </p:sp>
        <p:sp>
          <p:nvSpPr>
            <p:cNvPr id="184" name="Oval 183"/>
            <p:cNvSpPr>
              <a:spLocks noChangeAspect="1"/>
            </p:cNvSpPr>
            <p:nvPr/>
          </p:nvSpPr>
          <p:spPr>
            <a:xfrm>
              <a:off x="5478740" y="4112339"/>
              <a:ext cx="485682" cy="47548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$22</a:t>
              </a:r>
            </a:p>
          </p:txBody>
        </p:sp>
        <p:sp>
          <p:nvSpPr>
            <p:cNvPr id="185" name="Oval 184"/>
            <p:cNvSpPr>
              <a:spLocks noChangeAspect="1"/>
            </p:cNvSpPr>
            <p:nvPr/>
          </p:nvSpPr>
          <p:spPr>
            <a:xfrm>
              <a:off x="5478740" y="4684905"/>
              <a:ext cx="485682" cy="47548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$22</a:t>
              </a:r>
            </a:p>
          </p:txBody>
        </p:sp>
        <p:sp>
          <p:nvSpPr>
            <p:cNvPr id="186" name="Oval 185"/>
            <p:cNvSpPr>
              <a:spLocks noChangeAspect="1"/>
            </p:cNvSpPr>
            <p:nvPr/>
          </p:nvSpPr>
          <p:spPr>
            <a:xfrm>
              <a:off x="5595490" y="5344002"/>
              <a:ext cx="252182" cy="2468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$6</a:t>
              </a:r>
            </a:p>
          </p:txBody>
        </p:sp>
        <p:sp>
          <p:nvSpPr>
            <p:cNvPr id="187" name="Oval 186"/>
            <p:cNvSpPr>
              <a:spLocks noChangeAspect="1"/>
            </p:cNvSpPr>
            <p:nvPr/>
          </p:nvSpPr>
          <p:spPr>
            <a:xfrm>
              <a:off x="5651533" y="2114194"/>
              <a:ext cx="140096" cy="1371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$2</a:t>
              </a:r>
            </a:p>
          </p:txBody>
        </p:sp>
        <p:sp>
          <p:nvSpPr>
            <p:cNvPr id="189" name="Oval 188"/>
            <p:cNvSpPr>
              <a:spLocks noChangeAspect="1"/>
            </p:cNvSpPr>
            <p:nvPr/>
          </p:nvSpPr>
          <p:spPr>
            <a:xfrm>
              <a:off x="8503372" y="3349408"/>
              <a:ext cx="205480" cy="2011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$4</a:t>
              </a:r>
            </a:p>
          </p:txBody>
        </p:sp>
        <p:sp>
          <p:nvSpPr>
            <p:cNvPr id="190" name="Oval 189"/>
            <p:cNvSpPr>
              <a:spLocks noChangeAspect="1"/>
            </p:cNvSpPr>
            <p:nvPr/>
          </p:nvSpPr>
          <p:spPr>
            <a:xfrm>
              <a:off x="8503372" y="3906877"/>
              <a:ext cx="205480" cy="2011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$4</a:t>
              </a:r>
            </a:p>
          </p:txBody>
        </p:sp>
        <p:sp>
          <p:nvSpPr>
            <p:cNvPr id="191" name="Oval 190"/>
            <p:cNvSpPr>
              <a:spLocks noChangeAspect="1"/>
            </p:cNvSpPr>
            <p:nvPr/>
          </p:nvSpPr>
          <p:spPr>
            <a:xfrm>
              <a:off x="8480021" y="4464348"/>
              <a:ext cx="252182" cy="2468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$6</a:t>
              </a:r>
            </a:p>
          </p:txBody>
        </p:sp>
        <p:sp>
          <p:nvSpPr>
            <p:cNvPr id="192" name="Oval 191"/>
            <p:cNvSpPr>
              <a:spLocks noChangeAspect="1"/>
            </p:cNvSpPr>
            <p:nvPr/>
          </p:nvSpPr>
          <p:spPr>
            <a:xfrm>
              <a:off x="8554741" y="5041297"/>
              <a:ext cx="102743" cy="10058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</a:t>
              </a:r>
            </a:p>
          </p:txBody>
        </p:sp>
        <p:sp>
          <p:nvSpPr>
            <p:cNvPr id="195" name="Oval 194"/>
            <p:cNvSpPr>
              <a:spLocks noChangeAspect="1"/>
            </p:cNvSpPr>
            <p:nvPr/>
          </p:nvSpPr>
          <p:spPr>
            <a:xfrm>
              <a:off x="8536064" y="2811417"/>
              <a:ext cx="140096" cy="1371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$2</a:t>
              </a:r>
            </a:p>
          </p:txBody>
        </p:sp>
        <p:sp>
          <p:nvSpPr>
            <p:cNvPr id="196" name="Oval 195"/>
            <p:cNvSpPr>
              <a:spLocks noChangeAspect="1"/>
            </p:cNvSpPr>
            <p:nvPr/>
          </p:nvSpPr>
          <p:spPr>
            <a:xfrm>
              <a:off x="5184168" y="3183374"/>
              <a:ext cx="102743" cy="10058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</a:t>
              </a:r>
            </a:p>
          </p:txBody>
        </p:sp>
        <p:sp>
          <p:nvSpPr>
            <p:cNvPr id="197" name="Oval 196"/>
            <p:cNvSpPr>
              <a:spLocks noChangeAspect="1"/>
            </p:cNvSpPr>
            <p:nvPr/>
          </p:nvSpPr>
          <p:spPr>
            <a:xfrm>
              <a:off x="5090769" y="3675419"/>
              <a:ext cx="289540" cy="2834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$8</a:t>
              </a:r>
            </a:p>
          </p:txBody>
        </p:sp>
        <p:sp>
          <p:nvSpPr>
            <p:cNvPr id="198" name="Oval 197"/>
            <p:cNvSpPr>
              <a:spLocks noChangeAspect="1"/>
            </p:cNvSpPr>
            <p:nvPr/>
          </p:nvSpPr>
          <p:spPr>
            <a:xfrm>
              <a:off x="5081429" y="4235641"/>
              <a:ext cx="308221" cy="3017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$9</a:t>
              </a:r>
            </a:p>
          </p:txBody>
        </p:sp>
        <p:sp>
          <p:nvSpPr>
            <p:cNvPr id="199" name="Oval 198"/>
            <p:cNvSpPr>
              <a:spLocks noChangeAspect="1"/>
            </p:cNvSpPr>
            <p:nvPr/>
          </p:nvSpPr>
          <p:spPr>
            <a:xfrm>
              <a:off x="5132799" y="4805600"/>
              <a:ext cx="205480" cy="2011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$4</a:t>
              </a:r>
            </a:p>
          </p:txBody>
        </p:sp>
        <p:sp>
          <p:nvSpPr>
            <p:cNvPr id="200" name="Oval 199"/>
            <p:cNvSpPr>
              <a:spLocks noChangeAspect="1"/>
            </p:cNvSpPr>
            <p:nvPr/>
          </p:nvSpPr>
          <p:spPr>
            <a:xfrm>
              <a:off x="5146810" y="5326864"/>
              <a:ext cx="177458" cy="17373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$3</a:t>
              </a:r>
            </a:p>
          </p:txBody>
        </p:sp>
        <p:sp>
          <p:nvSpPr>
            <p:cNvPr id="202" name="Oval 201"/>
            <p:cNvSpPr>
              <a:spLocks noChangeAspect="1"/>
            </p:cNvSpPr>
            <p:nvPr/>
          </p:nvSpPr>
          <p:spPr>
            <a:xfrm>
              <a:off x="8554741" y="2283165"/>
              <a:ext cx="102743" cy="10058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676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Fruiting Position Value</a:t>
            </a:r>
            <a:br>
              <a:rPr lang="en-US" sz="4000" dirty="0"/>
            </a:br>
            <a:r>
              <a:rPr lang="en-US" sz="2000" dirty="0"/>
              <a:t>Georgia 2019 (3 location average)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66046928"/>
              </p:ext>
            </p:extLst>
          </p:nvPr>
        </p:nvGraphicFramePr>
        <p:xfrm>
          <a:off x="628650" y="1825625"/>
          <a:ext cx="38862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3826477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3006969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Fruiting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9705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Positions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667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Positions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425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Positions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324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Vegetative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120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483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Nodes ≤10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4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Nodes 11-15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788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Nodes ≥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57295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945078" y="6287223"/>
            <a:ext cx="1279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Whitaker 2019</a:t>
            </a:r>
          </a:p>
        </p:txBody>
      </p: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1F0B092B-FAE8-4434-81DF-18AD9C49FC4E}"/>
              </a:ext>
            </a:extLst>
          </p:cNvPr>
          <p:cNvGrpSpPr/>
          <p:nvPr/>
        </p:nvGrpSpPr>
        <p:grpSpPr>
          <a:xfrm>
            <a:off x="4934825" y="615025"/>
            <a:ext cx="4044644" cy="5979975"/>
            <a:chOff x="4834157" y="615025"/>
            <a:chExt cx="4044644" cy="5979975"/>
          </a:xfrm>
        </p:grpSpPr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7A282323-2C6F-4136-9A6A-6EA9D71505E4}"/>
                </a:ext>
              </a:extLst>
            </p:cNvPr>
            <p:cNvSpPr txBox="1"/>
            <p:nvPr/>
          </p:nvSpPr>
          <p:spPr>
            <a:xfrm>
              <a:off x="4945078" y="6287223"/>
              <a:ext cx="12792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</a:rPr>
                <a:t>Whitaker 2019</a:t>
              </a: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1A0BFD43-931E-4AAE-927B-091BBC09BFF1}"/>
                </a:ext>
              </a:extLst>
            </p:cNvPr>
            <p:cNvSpPr/>
            <p:nvPr/>
          </p:nvSpPr>
          <p:spPr>
            <a:xfrm>
              <a:off x="4834157" y="615025"/>
              <a:ext cx="4044644" cy="5881206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7E4E34A0-F395-4322-B05B-BC120C4944D1}"/>
                </a:ext>
              </a:extLst>
            </p:cNvPr>
            <p:cNvSpPr/>
            <p:nvPr/>
          </p:nvSpPr>
          <p:spPr>
            <a:xfrm>
              <a:off x="6874396" y="961786"/>
              <a:ext cx="75582" cy="553444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solidFill>
                  <a:schemeClr val="bg1"/>
                </a:solidFill>
              </a:endParaRPr>
            </a:p>
          </p:txBody>
        </p:sp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id="{6D510F30-CC19-44C8-99C0-E03CDA57713C}"/>
                </a:ext>
              </a:extLst>
            </p:cNvPr>
            <p:cNvGrpSpPr/>
            <p:nvPr/>
          </p:nvGrpSpPr>
          <p:grpSpPr>
            <a:xfrm>
              <a:off x="6834905" y="942972"/>
              <a:ext cx="154564" cy="5066711"/>
              <a:chOff x="3744639" y="1013291"/>
              <a:chExt cx="146304" cy="4467375"/>
            </a:xfrm>
          </p:grpSpPr>
          <p:sp>
            <p:nvSpPr>
              <p:cNvPr id="367" name="Oval 366">
                <a:extLst>
                  <a:ext uri="{FF2B5EF4-FFF2-40B4-BE49-F238E27FC236}">
                    <a16:creationId xmlns:a16="http://schemas.microsoft.com/office/drawing/2014/main" id="{0D5BE904-AA93-47C5-9F0D-4CC6A311F716}"/>
                  </a:ext>
                </a:extLst>
              </p:cNvPr>
              <p:cNvSpPr/>
              <p:nvPr/>
            </p:nvSpPr>
            <p:spPr>
              <a:xfrm>
                <a:off x="3744639" y="101329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22</a:t>
                </a:r>
              </a:p>
            </p:txBody>
          </p:sp>
          <p:sp>
            <p:nvSpPr>
              <p:cNvPr id="368" name="Oval 367">
                <a:extLst>
                  <a:ext uri="{FF2B5EF4-FFF2-40B4-BE49-F238E27FC236}">
                    <a16:creationId xmlns:a16="http://schemas.microsoft.com/office/drawing/2014/main" id="{4E9FC210-A6A3-4A55-9D86-877C7A6DAA76}"/>
                  </a:ext>
                </a:extLst>
              </p:cNvPr>
              <p:cNvSpPr/>
              <p:nvPr/>
            </p:nvSpPr>
            <p:spPr>
              <a:xfrm>
                <a:off x="3744639" y="149341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20</a:t>
                </a:r>
              </a:p>
            </p:txBody>
          </p:sp>
          <p:sp>
            <p:nvSpPr>
              <p:cNvPr id="369" name="Oval 368">
                <a:extLst>
                  <a:ext uri="{FF2B5EF4-FFF2-40B4-BE49-F238E27FC236}">
                    <a16:creationId xmlns:a16="http://schemas.microsoft.com/office/drawing/2014/main" id="{224EA2F3-8EBD-495E-B224-4BC326DB6574}"/>
                  </a:ext>
                </a:extLst>
              </p:cNvPr>
              <p:cNvSpPr/>
              <p:nvPr/>
            </p:nvSpPr>
            <p:spPr>
              <a:xfrm>
                <a:off x="3744639" y="197353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18</a:t>
                </a:r>
              </a:p>
            </p:txBody>
          </p:sp>
          <p:sp>
            <p:nvSpPr>
              <p:cNvPr id="370" name="Oval 369">
                <a:extLst>
                  <a:ext uri="{FF2B5EF4-FFF2-40B4-BE49-F238E27FC236}">
                    <a16:creationId xmlns:a16="http://schemas.microsoft.com/office/drawing/2014/main" id="{B655DA58-BE0B-435F-8065-59E414234153}"/>
                  </a:ext>
                </a:extLst>
              </p:cNvPr>
              <p:cNvSpPr/>
              <p:nvPr/>
            </p:nvSpPr>
            <p:spPr>
              <a:xfrm>
                <a:off x="3744639" y="221359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17</a:t>
                </a:r>
              </a:p>
            </p:txBody>
          </p:sp>
          <p:sp>
            <p:nvSpPr>
              <p:cNvPr id="371" name="Oval 370">
                <a:extLst>
                  <a:ext uri="{FF2B5EF4-FFF2-40B4-BE49-F238E27FC236}">
                    <a16:creationId xmlns:a16="http://schemas.microsoft.com/office/drawing/2014/main" id="{4F63EDCD-9684-4200-9324-94CACE521735}"/>
                  </a:ext>
                </a:extLst>
              </p:cNvPr>
              <p:cNvSpPr/>
              <p:nvPr/>
            </p:nvSpPr>
            <p:spPr>
              <a:xfrm>
                <a:off x="3744639" y="245365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16</a:t>
                </a:r>
              </a:p>
            </p:txBody>
          </p:sp>
          <p:sp>
            <p:nvSpPr>
              <p:cNvPr id="372" name="Oval 371">
                <a:extLst>
                  <a:ext uri="{FF2B5EF4-FFF2-40B4-BE49-F238E27FC236}">
                    <a16:creationId xmlns:a16="http://schemas.microsoft.com/office/drawing/2014/main" id="{CD0038C9-7E2F-411D-854C-B5A57BC57385}"/>
                  </a:ext>
                </a:extLst>
              </p:cNvPr>
              <p:cNvSpPr/>
              <p:nvPr/>
            </p:nvSpPr>
            <p:spPr>
              <a:xfrm>
                <a:off x="3744639" y="125335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21</a:t>
                </a:r>
              </a:p>
            </p:txBody>
          </p:sp>
          <p:sp>
            <p:nvSpPr>
              <p:cNvPr id="373" name="Oval 372">
                <a:extLst>
                  <a:ext uri="{FF2B5EF4-FFF2-40B4-BE49-F238E27FC236}">
                    <a16:creationId xmlns:a16="http://schemas.microsoft.com/office/drawing/2014/main" id="{CB6DE2FA-F143-4ED9-9C8A-BE5DEFE82EAF}"/>
                  </a:ext>
                </a:extLst>
              </p:cNvPr>
              <p:cNvSpPr/>
              <p:nvPr/>
            </p:nvSpPr>
            <p:spPr>
              <a:xfrm>
                <a:off x="3744639" y="173347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19</a:t>
                </a:r>
              </a:p>
            </p:txBody>
          </p:sp>
          <p:sp>
            <p:nvSpPr>
              <p:cNvPr id="374" name="Oval 373">
                <a:extLst>
                  <a:ext uri="{FF2B5EF4-FFF2-40B4-BE49-F238E27FC236}">
                    <a16:creationId xmlns:a16="http://schemas.microsoft.com/office/drawing/2014/main" id="{45C9F49C-B198-4F52-AEA3-0C600880522F}"/>
                  </a:ext>
                </a:extLst>
              </p:cNvPr>
              <p:cNvSpPr/>
              <p:nvPr/>
            </p:nvSpPr>
            <p:spPr>
              <a:xfrm>
                <a:off x="3744639" y="341389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12</a:t>
                </a:r>
              </a:p>
            </p:txBody>
          </p:sp>
          <p:sp>
            <p:nvSpPr>
              <p:cNvPr id="375" name="Oval 374">
                <a:extLst>
                  <a:ext uri="{FF2B5EF4-FFF2-40B4-BE49-F238E27FC236}">
                    <a16:creationId xmlns:a16="http://schemas.microsoft.com/office/drawing/2014/main" id="{3507D2CD-2840-40C4-A129-878B07290F12}"/>
                  </a:ext>
                </a:extLst>
              </p:cNvPr>
              <p:cNvSpPr/>
              <p:nvPr/>
            </p:nvSpPr>
            <p:spPr>
              <a:xfrm>
                <a:off x="3744639" y="389401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10</a:t>
                </a:r>
              </a:p>
            </p:txBody>
          </p:sp>
          <p:sp>
            <p:nvSpPr>
              <p:cNvPr id="376" name="Oval 375">
                <a:extLst>
                  <a:ext uri="{FF2B5EF4-FFF2-40B4-BE49-F238E27FC236}">
                    <a16:creationId xmlns:a16="http://schemas.microsoft.com/office/drawing/2014/main" id="{6C69CF9D-E657-4412-A871-E9963984EFE7}"/>
                  </a:ext>
                </a:extLst>
              </p:cNvPr>
              <p:cNvSpPr/>
              <p:nvPr/>
            </p:nvSpPr>
            <p:spPr>
              <a:xfrm>
                <a:off x="3744639" y="437413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8</a:t>
                </a:r>
              </a:p>
            </p:txBody>
          </p:sp>
          <p:sp>
            <p:nvSpPr>
              <p:cNvPr id="377" name="Oval 376">
                <a:extLst>
                  <a:ext uri="{FF2B5EF4-FFF2-40B4-BE49-F238E27FC236}">
                    <a16:creationId xmlns:a16="http://schemas.microsoft.com/office/drawing/2014/main" id="{3730E774-3519-4D8F-971A-6D38C8331076}"/>
                  </a:ext>
                </a:extLst>
              </p:cNvPr>
              <p:cNvSpPr/>
              <p:nvPr/>
            </p:nvSpPr>
            <p:spPr>
              <a:xfrm>
                <a:off x="3744639" y="485425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6</a:t>
                </a:r>
              </a:p>
            </p:txBody>
          </p:sp>
          <p:sp>
            <p:nvSpPr>
              <p:cNvPr id="378" name="Oval 377">
                <a:extLst>
                  <a:ext uri="{FF2B5EF4-FFF2-40B4-BE49-F238E27FC236}">
                    <a16:creationId xmlns:a16="http://schemas.microsoft.com/office/drawing/2014/main" id="{FD1D4F3B-FD0F-499A-A502-0F55D6704E57}"/>
                  </a:ext>
                </a:extLst>
              </p:cNvPr>
              <p:cNvSpPr/>
              <p:nvPr/>
            </p:nvSpPr>
            <p:spPr>
              <a:xfrm>
                <a:off x="3744639" y="509431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5</a:t>
                </a:r>
              </a:p>
            </p:txBody>
          </p:sp>
          <p:sp>
            <p:nvSpPr>
              <p:cNvPr id="379" name="Oval 378">
                <a:extLst>
                  <a:ext uri="{FF2B5EF4-FFF2-40B4-BE49-F238E27FC236}">
                    <a16:creationId xmlns:a16="http://schemas.microsoft.com/office/drawing/2014/main" id="{D3D442F0-2A94-4FD1-83FE-9285C94C8F2F}"/>
                  </a:ext>
                </a:extLst>
              </p:cNvPr>
              <p:cNvSpPr/>
              <p:nvPr/>
            </p:nvSpPr>
            <p:spPr>
              <a:xfrm>
                <a:off x="3744639" y="5334362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4</a:t>
                </a:r>
              </a:p>
            </p:txBody>
          </p:sp>
          <p:sp>
            <p:nvSpPr>
              <p:cNvPr id="380" name="Oval 379">
                <a:extLst>
                  <a:ext uri="{FF2B5EF4-FFF2-40B4-BE49-F238E27FC236}">
                    <a16:creationId xmlns:a16="http://schemas.microsoft.com/office/drawing/2014/main" id="{1F1A6A5D-6FE8-4932-B5C4-29932EB9091A}"/>
                  </a:ext>
                </a:extLst>
              </p:cNvPr>
              <p:cNvSpPr/>
              <p:nvPr/>
            </p:nvSpPr>
            <p:spPr>
              <a:xfrm>
                <a:off x="3744639" y="317383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13</a:t>
                </a:r>
              </a:p>
            </p:txBody>
          </p:sp>
          <p:sp>
            <p:nvSpPr>
              <p:cNvPr id="381" name="Oval 380">
                <a:extLst>
                  <a:ext uri="{FF2B5EF4-FFF2-40B4-BE49-F238E27FC236}">
                    <a16:creationId xmlns:a16="http://schemas.microsoft.com/office/drawing/2014/main" id="{2C59540C-3445-4644-9DAC-00EA440B2C8F}"/>
                  </a:ext>
                </a:extLst>
              </p:cNvPr>
              <p:cNvSpPr/>
              <p:nvPr/>
            </p:nvSpPr>
            <p:spPr>
              <a:xfrm>
                <a:off x="3744639" y="365395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11</a:t>
                </a:r>
              </a:p>
            </p:txBody>
          </p:sp>
          <p:sp>
            <p:nvSpPr>
              <p:cNvPr id="382" name="Oval 381">
                <a:extLst>
                  <a:ext uri="{FF2B5EF4-FFF2-40B4-BE49-F238E27FC236}">
                    <a16:creationId xmlns:a16="http://schemas.microsoft.com/office/drawing/2014/main" id="{3A730906-A78C-4C5C-8549-EAC9DE678438}"/>
                  </a:ext>
                </a:extLst>
              </p:cNvPr>
              <p:cNvSpPr/>
              <p:nvPr/>
            </p:nvSpPr>
            <p:spPr>
              <a:xfrm>
                <a:off x="3744639" y="413407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9</a:t>
                </a:r>
              </a:p>
            </p:txBody>
          </p:sp>
          <p:sp>
            <p:nvSpPr>
              <p:cNvPr id="383" name="Oval 382">
                <a:extLst>
                  <a:ext uri="{FF2B5EF4-FFF2-40B4-BE49-F238E27FC236}">
                    <a16:creationId xmlns:a16="http://schemas.microsoft.com/office/drawing/2014/main" id="{52072DE0-4BD5-41B5-877B-20878CCF9A36}"/>
                  </a:ext>
                </a:extLst>
              </p:cNvPr>
              <p:cNvSpPr/>
              <p:nvPr/>
            </p:nvSpPr>
            <p:spPr>
              <a:xfrm>
                <a:off x="3744639" y="461419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7</a:t>
                </a:r>
              </a:p>
            </p:txBody>
          </p:sp>
          <p:sp>
            <p:nvSpPr>
              <p:cNvPr id="384" name="Oval 383">
                <a:extLst>
                  <a:ext uri="{FF2B5EF4-FFF2-40B4-BE49-F238E27FC236}">
                    <a16:creationId xmlns:a16="http://schemas.microsoft.com/office/drawing/2014/main" id="{EBD9F179-9FF6-484E-B27E-73A22C990490}"/>
                  </a:ext>
                </a:extLst>
              </p:cNvPr>
              <p:cNvSpPr/>
              <p:nvPr/>
            </p:nvSpPr>
            <p:spPr>
              <a:xfrm>
                <a:off x="3744639" y="269371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15</a:t>
                </a:r>
              </a:p>
            </p:txBody>
          </p:sp>
          <p:sp>
            <p:nvSpPr>
              <p:cNvPr id="385" name="Oval 384">
                <a:extLst>
                  <a:ext uri="{FF2B5EF4-FFF2-40B4-BE49-F238E27FC236}">
                    <a16:creationId xmlns:a16="http://schemas.microsoft.com/office/drawing/2014/main" id="{13D0183F-EBF1-4B3D-BF99-0BF3190C91AD}"/>
                  </a:ext>
                </a:extLst>
              </p:cNvPr>
              <p:cNvSpPr/>
              <p:nvPr/>
            </p:nvSpPr>
            <p:spPr>
              <a:xfrm>
                <a:off x="3744639" y="293377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14</a:t>
                </a:r>
              </a:p>
            </p:txBody>
          </p:sp>
        </p:grpSp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94EBF827-0009-4E66-B17D-159AE796C238}"/>
                </a:ext>
              </a:extLst>
            </p:cNvPr>
            <p:cNvGrpSpPr/>
            <p:nvPr/>
          </p:nvGrpSpPr>
          <p:grpSpPr>
            <a:xfrm>
              <a:off x="6939089" y="5579917"/>
              <a:ext cx="1490266" cy="316306"/>
              <a:chOff x="6424958" y="3243094"/>
              <a:chExt cx="1289794" cy="296972"/>
            </a:xfrm>
          </p:grpSpPr>
          <p:cxnSp>
            <p:nvCxnSpPr>
              <p:cNvPr id="364" name="Straight Connector 363">
                <a:extLst>
                  <a:ext uri="{FF2B5EF4-FFF2-40B4-BE49-F238E27FC236}">
                    <a16:creationId xmlns:a16="http://schemas.microsoft.com/office/drawing/2014/main" id="{B4E62D9A-435D-4143-94C3-6F053BB2A00B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5" name="Straight Connector 364">
                <a:extLst>
                  <a:ext uri="{FF2B5EF4-FFF2-40B4-BE49-F238E27FC236}">
                    <a16:creationId xmlns:a16="http://schemas.microsoft.com/office/drawing/2014/main" id="{D7344CFB-06C1-4920-BC20-713B0F20CF4E}"/>
                  </a:ext>
                </a:extLst>
              </p:cNvPr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>
                <a:extLst>
                  <a:ext uri="{FF2B5EF4-FFF2-40B4-BE49-F238E27FC236}">
                    <a16:creationId xmlns:a16="http://schemas.microsoft.com/office/drawing/2014/main" id="{7CB64711-ABCF-4EB3-B912-B51BD009C993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98F05DCA-2438-4C64-AB14-EBA97C39906C}"/>
                </a:ext>
              </a:extLst>
            </p:cNvPr>
            <p:cNvGrpSpPr/>
            <p:nvPr/>
          </p:nvGrpSpPr>
          <p:grpSpPr>
            <a:xfrm>
              <a:off x="6939087" y="1813214"/>
              <a:ext cx="1060980" cy="315466"/>
              <a:chOff x="6424958" y="3243883"/>
              <a:chExt cx="852956" cy="296183"/>
            </a:xfrm>
          </p:grpSpPr>
          <p:cxnSp>
            <p:nvCxnSpPr>
              <p:cNvPr id="362" name="Straight Connector 361">
                <a:extLst>
                  <a:ext uri="{FF2B5EF4-FFF2-40B4-BE49-F238E27FC236}">
                    <a16:creationId xmlns:a16="http://schemas.microsoft.com/office/drawing/2014/main" id="{7DEF96A8-357E-4B85-A4B0-DFDCD5323A16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" name="Straight Connector 362">
                <a:extLst>
                  <a:ext uri="{FF2B5EF4-FFF2-40B4-BE49-F238E27FC236}">
                    <a16:creationId xmlns:a16="http://schemas.microsoft.com/office/drawing/2014/main" id="{622549A1-C4C2-41DA-BBEF-B3C60D61E090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0" name="Group 169">
              <a:extLst>
                <a:ext uri="{FF2B5EF4-FFF2-40B4-BE49-F238E27FC236}">
                  <a16:creationId xmlns:a16="http://schemas.microsoft.com/office/drawing/2014/main" id="{C0748BA2-9910-403B-AF07-D6FE747D3226}"/>
                </a:ext>
              </a:extLst>
            </p:cNvPr>
            <p:cNvGrpSpPr/>
            <p:nvPr/>
          </p:nvGrpSpPr>
          <p:grpSpPr>
            <a:xfrm>
              <a:off x="6939089" y="3452195"/>
              <a:ext cx="1876787" cy="316306"/>
              <a:chOff x="6424958" y="3243094"/>
              <a:chExt cx="1289794" cy="296972"/>
            </a:xfrm>
          </p:grpSpPr>
          <p:cxnSp>
            <p:nvCxnSpPr>
              <p:cNvPr id="359" name="Straight Connector 358">
                <a:extLst>
                  <a:ext uri="{FF2B5EF4-FFF2-40B4-BE49-F238E27FC236}">
                    <a16:creationId xmlns:a16="http://schemas.microsoft.com/office/drawing/2014/main" id="{DD7C81AE-CF5F-432B-9E2A-0F827DB29368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Straight Connector 359">
                <a:extLst>
                  <a:ext uri="{FF2B5EF4-FFF2-40B4-BE49-F238E27FC236}">
                    <a16:creationId xmlns:a16="http://schemas.microsoft.com/office/drawing/2014/main" id="{158C5CFE-3321-4B09-9C21-026C059D284F}"/>
                  </a:ext>
                </a:extLst>
              </p:cNvPr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Straight Connector 360">
                <a:extLst>
                  <a:ext uri="{FF2B5EF4-FFF2-40B4-BE49-F238E27FC236}">
                    <a16:creationId xmlns:a16="http://schemas.microsoft.com/office/drawing/2014/main" id="{E522A309-1B11-42D4-A5A1-BD47705A824A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81594D69-1C14-43B0-99AF-178098D34E69}"/>
                </a:ext>
              </a:extLst>
            </p:cNvPr>
            <p:cNvGrpSpPr/>
            <p:nvPr/>
          </p:nvGrpSpPr>
          <p:grpSpPr>
            <a:xfrm>
              <a:off x="6949673" y="2902136"/>
              <a:ext cx="1929127" cy="316306"/>
              <a:chOff x="6424958" y="3243094"/>
              <a:chExt cx="1289794" cy="296972"/>
            </a:xfrm>
          </p:grpSpPr>
          <p:cxnSp>
            <p:nvCxnSpPr>
              <p:cNvPr id="356" name="Straight Connector 355">
                <a:extLst>
                  <a:ext uri="{FF2B5EF4-FFF2-40B4-BE49-F238E27FC236}">
                    <a16:creationId xmlns:a16="http://schemas.microsoft.com/office/drawing/2014/main" id="{16BCA08B-C99C-4B41-9D46-65F57968371A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>
                <a:extLst>
                  <a:ext uri="{FF2B5EF4-FFF2-40B4-BE49-F238E27FC236}">
                    <a16:creationId xmlns:a16="http://schemas.microsoft.com/office/drawing/2014/main" id="{9ACAC94F-A7DB-4717-8A6A-0A6A1496D902}"/>
                  </a:ext>
                </a:extLst>
              </p:cNvPr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>
                <a:extLst>
                  <a:ext uri="{FF2B5EF4-FFF2-40B4-BE49-F238E27FC236}">
                    <a16:creationId xmlns:a16="http://schemas.microsoft.com/office/drawing/2014/main" id="{88E5D97D-8774-418E-A0B0-00A84FFDF1D7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>
              <a:extLst>
                <a:ext uri="{FF2B5EF4-FFF2-40B4-BE49-F238E27FC236}">
                  <a16:creationId xmlns:a16="http://schemas.microsoft.com/office/drawing/2014/main" id="{47BDD01E-EC49-4765-83C4-72B57380C8D4}"/>
                </a:ext>
              </a:extLst>
            </p:cNvPr>
            <p:cNvGrpSpPr/>
            <p:nvPr/>
          </p:nvGrpSpPr>
          <p:grpSpPr>
            <a:xfrm>
              <a:off x="6939088" y="1252792"/>
              <a:ext cx="871607" cy="315466"/>
              <a:chOff x="6424958" y="3243883"/>
              <a:chExt cx="852956" cy="296183"/>
            </a:xfrm>
          </p:grpSpPr>
          <p:cxnSp>
            <p:nvCxnSpPr>
              <p:cNvPr id="354" name="Straight Connector 353">
                <a:extLst>
                  <a:ext uri="{FF2B5EF4-FFF2-40B4-BE49-F238E27FC236}">
                    <a16:creationId xmlns:a16="http://schemas.microsoft.com/office/drawing/2014/main" id="{20F21DD0-907D-44B7-9C1A-AAE8BB891661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Straight Connector 354">
                <a:extLst>
                  <a:ext uri="{FF2B5EF4-FFF2-40B4-BE49-F238E27FC236}">
                    <a16:creationId xmlns:a16="http://schemas.microsoft.com/office/drawing/2014/main" id="{A7814210-224F-45E2-ACCB-62A7812CF424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0" name="Group 179">
              <a:extLst>
                <a:ext uri="{FF2B5EF4-FFF2-40B4-BE49-F238E27FC236}">
                  <a16:creationId xmlns:a16="http://schemas.microsoft.com/office/drawing/2014/main" id="{653F546E-DAAD-4D7B-81E3-AC49329DB556}"/>
                </a:ext>
              </a:extLst>
            </p:cNvPr>
            <p:cNvGrpSpPr/>
            <p:nvPr/>
          </p:nvGrpSpPr>
          <p:grpSpPr>
            <a:xfrm>
              <a:off x="6939089" y="2362430"/>
              <a:ext cx="1876787" cy="316306"/>
              <a:chOff x="6424958" y="3243094"/>
              <a:chExt cx="1289794" cy="296972"/>
            </a:xfrm>
          </p:grpSpPr>
          <p:cxnSp>
            <p:nvCxnSpPr>
              <p:cNvPr id="351" name="Straight Connector 350">
                <a:extLst>
                  <a:ext uri="{FF2B5EF4-FFF2-40B4-BE49-F238E27FC236}">
                    <a16:creationId xmlns:a16="http://schemas.microsoft.com/office/drawing/2014/main" id="{CAFB1CA2-77B5-4262-BCD7-173ACA18543B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Straight Connector 351">
                <a:extLst>
                  <a:ext uri="{FF2B5EF4-FFF2-40B4-BE49-F238E27FC236}">
                    <a16:creationId xmlns:a16="http://schemas.microsoft.com/office/drawing/2014/main" id="{97F571BF-7D4A-4A65-8C99-F543AFD77D9D}"/>
                  </a:ext>
                </a:extLst>
              </p:cNvPr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3" name="Straight Connector 352">
                <a:extLst>
                  <a:ext uri="{FF2B5EF4-FFF2-40B4-BE49-F238E27FC236}">
                    <a16:creationId xmlns:a16="http://schemas.microsoft.com/office/drawing/2014/main" id="{5C0FF2D3-0E6E-4860-93A3-46F3AB096686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DA1E4D60-6367-4901-96AA-BF0DB92359A2}"/>
                </a:ext>
              </a:extLst>
            </p:cNvPr>
            <p:cNvGrpSpPr/>
            <p:nvPr/>
          </p:nvGrpSpPr>
          <p:grpSpPr>
            <a:xfrm>
              <a:off x="6939089" y="713087"/>
              <a:ext cx="717472" cy="315466"/>
              <a:chOff x="6424958" y="3243883"/>
              <a:chExt cx="852956" cy="296183"/>
            </a:xfrm>
          </p:grpSpPr>
          <p:cxnSp>
            <p:nvCxnSpPr>
              <p:cNvPr id="349" name="Straight Connector 348">
                <a:extLst>
                  <a:ext uri="{FF2B5EF4-FFF2-40B4-BE49-F238E27FC236}">
                    <a16:creationId xmlns:a16="http://schemas.microsoft.com/office/drawing/2014/main" id="{5B1133D1-3500-4A9A-95E4-60561334AB60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Straight Connector 349">
                <a:extLst>
                  <a:ext uri="{FF2B5EF4-FFF2-40B4-BE49-F238E27FC236}">
                    <a16:creationId xmlns:a16="http://schemas.microsoft.com/office/drawing/2014/main" id="{16777BDC-0AE6-4273-8BE5-56E66C5C40A2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3" name="Group 192">
              <a:extLst>
                <a:ext uri="{FF2B5EF4-FFF2-40B4-BE49-F238E27FC236}">
                  <a16:creationId xmlns:a16="http://schemas.microsoft.com/office/drawing/2014/main" id="{4DBFBC44-111F-48D0-9942-ED0FD290C7C3}"/>
                </a:ext>
              </a:extLst>
            </p:cNvPr>
            <p:cNvGrpSpPr/>
            <p:nvPr/>
          </p:nvGrpSpPr>
          <p:grpSpPr>
            <a:xfrm>
              <a:off x="6939090" y="3991894"/>
              <a:ext cx="1876786" cy="316306"/>
              <a:chOff x="6424958" y="3243094"/>
              <a:chExt cx="1289794" cy="296972"/>
            </a:xfrm>
          </p:grpSpPr>
          <p:cxnSp>
            <p:nvCxnSpPr>
              <p:cNvPr id="344" name="Straight Connector 343">
                <a:extLst>
                  <a:ext uri="{FF2B5EF4-FFF2-40B4-BE49-F238E27FC236}">
                    <a16:creationId xmlns:a16="http://schemas.microsoft.com/office/drawing/2014/main" id="{259FB21C-6EA1-4951-A90A-E1356234DAEA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Straight Connector 344">
                <a:extLst>
                  <a:ext uri="{FF2B5EF4-FFF2-40B4-BE49-F238E27FC236}">
                    <a16:creationId xmlns:a16="http://schemas.microsoft.com/office/drawing/2014/main" id="{9AAD3E20-2F16-4375-955E-B8D699B627F7}"/>
                  </a:ext>
                </a:extLst>
              </p:cNvPr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>
                <a:extLst>
                  <a:ext uri="{FF2B5EF4-FFF2-40B4-BE49-F238E27FC236}">
                    <a16:creationId xmlns:a16="http://schemas.microsoft.com/office/drawing/2014/main" id="{58D165E0-F769-40B4-9A41-27D974B0AD16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4" name="Group 193">
              <a:extLst>
                <a:ext uri="{FF2B5EF4-FFF2-40B4-BE49-F238E27FC236}">
                  <a16:creationId xmlns:a16="http://schemas.microsoft.com/office/drawing/2014/main" id="{32C42489-DC53-4658-8D1A-3992C1F35FA7}"/>
                </a:ext>
              </a:extLst>
            </p:cNvPr>
            <p:cNvGrpSpPr/>
            <p:nvPr/>
          </p:nvGrpSpPr>
          <p:grpSpPr>
            <a:xfrm>
              <a:off x="6939089" y="4531601"/>
              <a:ext cx="1876787" cy="316306"/>
              <a:chOff x="6424958" y="3243094"/>
              <a:chExt cx="1289794" cy="296972"/>
            </a:xfrm>
          </p:grpSpPr>
          <p:cxnSp>
            <p:nvCxnSpPr>
              <p:cNvPr id="341" name="Straight Connector 340">
                <a:extLst>
                  <a:ext uri="{FF2B5EF4-FFF2-40B4-BE49-F238E27FC236}">
                    <a16:creationId xmlns:a16="http://schemas.microsoft.com/office/drawing/2014/main" id="{D35312B6-516B-4B77-B685-5B8E399EAD1E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2" name="Straight Connector 341">
                <a:extLst>
                  <a:ext uri="{FF2B5EF4-FFF2-40B4-BE49-F238E27FC236}">
                    <a16:creationId xmlns:a16="http://schemas.microsoft.com/office/drawing/2014/main" id="{1B3B7A89-7428-4850-95C5-F8D8EAAAD07E}"/>
                  </a:ext>
                </a:extLst>
              </p:cNvPr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Straight Connector 342">
                <a:extLst>
                  <a:ext uri="{FF2B5EF4-FFF2-40B4-BE49-F238E27FC236}">
                    <a16:creationId xmlns:a16="http://schemas.microsoft.com/office/drawing/2014/main" id="{35FCB1ED-B3D9-41FE-A5A9-31E8E0454025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1" name="Group 200">
              <a:extLst>
                <a:ext uri="{FF2B5EF4-FFF2-40B4-BE49-F238E27FC236}">
                  <a16:creationId xmlns:a16="http://schemas.microsoft.com/office/drawing/2014/main" id="{AAF1CB9C-DFC5-4591-A91C-FCEB4831461D}"/>
                </a:ext>
              </a:extLst>
            </p:cNvPr>
            <p:cNvGrpSpPr/>
            <p:nvPr/>
          </p:nvGrpSpPr>
          <p:grpSpPr>
            <a:xfrm>
              <a:off x="6939089" y="5081666"/>
              <a:ext cx="1653401" cy="316306"/>
              <a:chOff x="6424958" y="3243094"/>
              <a:chExt cx="1289794" cy="296972"/>
            </a:xfrm>
          </p:grpSpPr>
          <p:cxnSp>
            <p:nvCxnSpPr>
              <p:cNvPr id="338" name="Straight Connector 337">
                <a:extLst>
                  <a:ext uri="{FF2B5EF4-FFF2-40B4-BE49-F238E27FC236}">
                    <a16:creationId xmlns:a16="http://schemas.microsoft.com/office/drawing/2014/main" id="{2B013AC0-7F6A-4213-AAEB-D2FFE1A97BE6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>
                <a:extLst>
                  <a:ext uri="{FF2B5EF4-FFF2-40B4-BE49-F238E27FC236}">
                    <a16:creationId xmlns:a16="http://schemas.microsoft.com/office/drawing/2014/main" id="{98DD7ABC-476D-4658-BDB4-2AD76D4996C1}"/>
                  </a:ext>
                </a:extLst>
              </p:cNvPr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>
                <a:extLst>
                  <a:ext uri="{FF2B5EF4-FFF2-40B4-BE49-F238E27FC236}">
                    <a16:creationId xmlns:a16="http://schemas.microsoft.com/office/drawing/2014/main" id="{A31F34FB-56C9-4BC5-9DA2-38F122642817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3" name="Oval 202">
              <a:extLst>
                <a:ext uri="{FF2B5EF4-FFF2-40B4-BE49-F238E27FC236}">
                  <a16:creationId xmlns:a16="http://schemas.microsoft.com/office/drawing/2014/main" id="{649D05C0-0FC9-43A2-A789-EDD28CBBEEF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15898" y="1324550"/>
              <a:ext cx="233501" cy="228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$5</a:t>
              </a:r>
            </a:p>
          </p:txBody>
        </p:sp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EADB5DF1-D929-4FEE-A9E3-3A07A46C216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59859" y="1838462"/>
              <a:ext cx="345579" cy="3383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$11</a:t>
              </a:r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5AF4AE83-525D-43D1-A93E-82259EE30F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077727" y="2629820"/>
              <a:ext cx="709843" cy="69494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$46</a:t>
              </a:r>
            </a:p>
          </p:txBody>
        </p:sp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0F7CFDAF-9A2A-4275-A7A8-4BF3231AAD6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073057" y="3148061"/>
              <a:ext cx="719183" cy="7040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$47</a:t>
              </a:r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CAEB7439-3F78-46F7-B0D1-14D33B16E90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021687" y="3600788"/>
              <a:ext cx="821923" cy="80467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$61</a:t>
              </a:r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7C3D127F-214D-46B6-A710-4DD1E54DB97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88996" y="4194887"/>
              <a:ext cx="887304" cy="8686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$72</a:t>
              </a:r>
            </a:p>
          </p:txBody>
        </p: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E9AAD5E2-F2DB-44C3-9DE5-2A1FF857447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040366" y="4920628"/>
              <a:ext cx="784564" cy="7680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$56</a:t>
              </a:r>
            </a:p>
          </p:txBody>
        </p:sp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69320004-8504-4034-B808-3A7F18B0370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78538" y="5613596"/>
              <a:ext cx="308220" cy="3017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$9</a:t>
              </a:r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0A8F6299-3E98-40E9-8FF7-8B7A452579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57118" y="2238354"/>
              <a:ext cx="551061" cy="5394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$28</a:t>
              </a:r>
            </a:p>
          </p:txBody>
        </p:sp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5BF907BE-109B-4975-8737-04F40ED88F5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76607" y="777396"/>
              <a:ext cx="112083" cy="10972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</a:t>
              </a:r>
            </a:p>
          </p:txBody>
        </p:sp>
        <p:grpSp>
          <p:nvGrpSpPr>
            <p:cNvPr id="213" name="Group 212">
              <a:extLst>
                <a:ext uri="{FF2B5EF4-FFF2-40B4-BE49-F238E27FC236}">
                  <a16:creationId xmlns:a16="http://schemas.microsoft.com/office/drawing/2014/main" id="{2DDAF018-7BDE-4C7B-9438-78E7D0D95362}"/>
                </a:ext>
              </a:extLst>
            </p:cNvPr>
            <p:cNvGrpSpPr/>
            <p:nvPr/>
          </p:nvGrpSpPr>
          <p:grpSpPr>
            <a:xfrm flipH="1">
              <a:off x="5235511" y="5385964"/>
              <a:ext cx="1703633" cy="315466"/>
              <a:chOff x="6424958" y="3243883"/>
              <a:chExt cx="1459171" cy="296183"/>
            </a:xfrm>
          </p:grpSpPr>
          <p:cxnSp>
            <p:nvCxnSpPr>
              <p:cNvPr id="335" name="Straight Connector 334">
                <a:extLst>
                  <a:ext uri="{FF2B5EF4-FFF2-40B4-BE49-F238E27FC236}">
                    <a16:creationId xmlns:a16="http://schemas.microsoft.com/office/drawing/2014/main" id="{6E21715D-07D2-426C-84A0-2150D5F08349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6" name="Straight Connector 335">
                <a:extLst>
                  <a:ext uri="{FF2B5EF4-FFF2-40B4-BE49-F238E27FC236}">
                    <a16:creationId xmlns:a16="http://schemas.microsoft.com/office/drawing/2014/main" id="{608002B2-1860-45B1-8F2E-6EA5DE250991}"/>
                  </a:ext>
                </a:extLst>
              </p:cNvPr>
              <p:cNvCxnSpPr>
                <a:endCxn id="310" idx="4"/>
              </p:cNvCxnSpPr>
              <p:nvPr/>
            </p:nvCxnSpPr>
            <p:spPr>
              <a:xfrm>
                <a:off x="7382757" y="3262607"/>
                <a:ext cx="501372" cy="88905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7" name="Straight Connector 336">
                <a:extLst>
                  <a:ext uri="{FF2B5EF4-FFF2-40B4-BE49-F238E27FC236}">
                    <a16:creationId xmlns:a16="http://schemas.microsoft.com/office/drawing/2014/main" id="{4716AF47-13FD-42AE-BB13-EB862C58D294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4" name="Group 213">
              <a:extLst>
                <a:ext uri="{FF2B5EF4-FFF2-40B4-BE49-F238E27FC236}">
                  <a16:creationId xmlns:a16="http://schemas.microsoft.com/office/drawing/2014/main" id="{548BC542-D69D-4C8C-9256-0B976530E3CE}"/>
                </a:ext>
              </a:extLst>
            </p:cNvPr>
            <p:cNvGrpSpPr/>
            <p:nvPr/>
          </p:nvGrpSpPr>
          <p:grpSpPr>
            <a:xfrm flipH="1">
              <a:off x="5845778" y="1617581"/>
              <a:ext cx="1093385" cy="316306"/>
              <a:chOff x="6424958" y="3243094"/>
              <a:chExt cx="1289794" cy="296972"/>
            </a:xfrm>
          </p:grpSpPr>
          <p:cxnSp>
            <p:nvCxnSpPr>
              <p:cNvPr id="332" name="Straight Connector 331">
                <a:extLst>
                  <a:ext uri="{FF2B5EF4-FFF2-40B4-BE49-F238E27FC236}">
                    <a16:creationId xmlns:a16="http://schemas.microsoft.com/office/drawing/2014/main" id="{06483810-D5D8-423F-8887-9AB42E5C4BA2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>
                <a:extLst>
                  <a:ext uri="{FF2B5EF4-FFF2-40B4-BE49-F238E27FC236}">
                    <a16:creationId xmlns:a16="http://schemas.microsoft.com/office/drawing/2014/main" id="{5E8F873D-3B5D-4825-8AC8-FE0654B29758}"/>
                  </a:ext>
                </a:extLst>
              </p:cNvPr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4" name="Straight Connector 333">
                <a:extLst>
                  <a:ext uri="{FF2B5EF4-FFF2-40B4-BE49-F238E27FC236}">
                    <a16:creationId xmlns:a16="http://schemas.microsoft.com/office/drawing/2014/main" id="{C5A38268-30E2-4033-AB0C-2084BE58E16B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id="{9A43F0F9-B4EC-47AB-9F2E-E3AE3B4DFEE4}"/>
                </a:ext>
              </a:extLst>
            </p:cNvPr>
            <p:cNvGrpSpPr/>
            <p:nvPr/>
          </p:nvGrpSpPr>
          <p:grpSpPr>
            <a:xfrm flipH="1">
              <a:off x="5042718" y="3257402"/>
              <a:ext cx="1896447" cy="316306"/>
              <a:chOff x="6424958" y="3243094"/>
              <a:chExt cx="1289794" cy="296972"/>
            </a:xfrm>
          </p:grpSpPr>
          <p:cxnSp>
            <p:nvCxnSpPr>
              <p:cNvPr id="329" name="Straight Connector 328">
                <a:extLst>
                  <a:ext uri="{FF2B5EF4-FFF2-40B4-BE49-F238E27FC236}">
                    <a16:creationId xmlns:a16="http://schemas.microsoft.com/office/drawing/2014/main" id="{CA2B215E-3CD9-454F-B4C0-4B8FFF108065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Straight Connector 329">
                <a:extLst>
                  <a:ext uri="{FF2B5EF4-FFF2-40B4-BE49-F238E27FC236}">
                    <a16:creationId xmlns:a16="http://schemas.microsoft.com/office/drawing/2014/main" id="{69131A7B-52EB-45A8-8F82-3377D30F2B8E}"/>
                  </a:ext>
                </a:extLst>
              </p:cNvPr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Straight Connector 330">
                <a:extLst>
                  <a:ext uri="{FF2B5EF4-FFF2-40B4-BE49-F238E27FC236}">
                    <a16:creationId xmlns:a16="http://schemas.microsoft.com/office/drawing/2014/main" id="{CBBC2199-29B6-43D6-B66E-0121B94F2F79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6" name="Group 215">
              <a:extLst>
                <a:ext uri="{FF2B5EF4-FFF2-40B4-BE49-F238E27FC236}">
                  <a16:creationId xmlns:a16="http://schemas.microsoft.com/office/drawing/2014/main" id="{168B3B92-7501-4596-9003-F4A3DC6BB02B}"/>
                </a:ext>
              </a:extLst>
            </p:cNvPr>
            <p:cNvGrpSpPr/>
            <p:nvPr/>
          </p:nvGrpSpPr>
          <p:grpSpPr>
            <a:xfrm flipH="1">
              <a:off x="5263596" y="2707343"/>
              <a:ext cx="1686152" cy="316306"/>
              <a:chOff x="6424958" y="3243094"/>
              <a:chExt cx="1289794" cy="296972"/>
            </a:xfrm>
          </p:grpSpPr>
          <p:cxnSp>
            <p:nvCxnSpPr>
              <p:cNvPr id="326" name="Straight Connector 325">
                <a:extLst>
                  <a:ext uri="{FF2B5EF4-FFF2-40B4-BE49-F238E27FC236}">
                    <a16:creationId xmlns:a16="http://schemas.microsoft.com/office/drawing/2014/main" id="{CB5B2EBB-7A7C-4D28-8ADC-3EDF4CF5062E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>
                <a:extLst>
                  <a:ext uri="{FF2B5EF4-FFF2-40B4-BE49-F238E27FC236}">
                    <a16:creationId xmlns:a16="http://schemas.microsoft.com/office/drawing/2014/main" id="{B5EDAD8B-7933-491E-B49D-D987A1D6AF74}"/>
                  </a:ext>
                </a:extLst>
              </p:cNvPr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>
                <a:extLst>
                  <a:ext uri="{FF2B5EF4-FFF2-40B4-BE49-F238E27FC236}">
                    <a16:creationId xmlns:a16="http://schemas.microsoft.com/office/drawing/2014/main" id="{D848FC5D-4C9E-48A1-91DA-DF25C7355274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2" name="Group 221">
              <a:extLst>
                <a:ext uri="{FF2B5EF4-FFF2-40B4-BE49-F238E27FC236}">
                  <a16:creationId xmlns:a16="http://schemas.microsoft.com/office/drawing/2014/main" id="{F4FB8D93-38E6-4E84-BDC7-6856361FDA03}"/>
                </a:ext>
              </a:extLst>
            </p:cNvPr>
            <p:cNvGrpSpPr/>
            <p:nvPr/>
          </p:nvGrpSpPr>
          <p:grpSpPr>
            <a:xfrm flipH="1">
              <a:off x="6075551" y="1057999"/>
              <a:ext cx="880737" cy="315466"/>
              <a:chOff x="6424958" y="3243883"/>
              <a:chExt cx="852956" cy="296183"/>
            </a:xfrm>
          </p:grpSpPr>
          <p:cxnSp>
            <p:nvCxnSpPr>
              <p:cNvPr id="324" name="Straight Connector 323">
                <a:extLst>
                  <a:ext uri="{FF2B5EF4-FFF2-40B4-BE49-F238E27FC236}">
                    <a16:creationId xmlns:a16="http://schemas.microsoft.com/office/drawing/2014/main" id="{D7DCE49F-09B0-46FE-AE5D-2F2CE5BF18F3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Straight Connector 324">
                <a:extLst>
                  <a:ext uri="{FF2B5EF4-FFF2-40B4-BE49-F238E27FC236}">
                    <a16:creationId xmlns:a16="http://schemas.microsoft.com/office/drawing/2014/main" id="{D969A48F-DA40-4095-A1C3-31473EB03D15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3" name="Group 222">
              <a:extLst>
                <a:ext uri="{FF2B5EF4-FFF2-40B4-BE49-F238E27FC236}">
                  <a16:creationId xmlns:a16="http://schemas.microsoft.com/office/drawing/2014/main" id="{D3FD4C2A-719F-4A40-83B6-E2B88BB7D085}"/>
                </a:ext>
              </a:extLst>
            </p:cNvPr>
            <p:cNvGrpSpPr/>
            <p:nvPr/>
          </p:nvGrpSpPr>
          <p:grpSpPr>
            <a:xfrm flipH="1">
              <a:off x="5450489" y="2167637"/>
              <a:ext cx="1488672" cy="316306"/>
              <a:chOff x="6424958" y="3243094"/>
              <a:chExt cx="1012462" cy="296972"/>
            </a:xfrm>
          </p:grpSpPr>
          <p:cxnSp>
            <p:nvCxnSpPr>
              <p:cNvPr id="321" name="Straight Connector 320">
                <a:extLst>
                  <a:ext uri="{FF2B5EF4-FFF2-40B4-BE49-F238E27FC236}">
                    <a16:creationId xmlns:a16="http://schemas.microsoft.com/office/drawing/2014/main" id="{512FE73B-C638-4B55-8C3A-982C827CDED1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>
                <a:extLst>
                  <a:ext uri="{FF2B5EF4-FFF2-40B4-BE49-F238E27FC236}">
                    <a16:creationId xmlns:a16="http://schemas.microsoft.com/office/drawing/2014/main" id="{50628236-ABC7-4BA5-94FB-3F4899B5B9CE}"/>
                  </a:ext>
                </a:extLst>
              </p:cNvPr>
              <p:cNvCxnSpPr/>
              <p:nvPr/>
            </p:nvCxnSpPr>
            <p:spPr>
              <a:xfrm>
                <a:off x="7275532" y="3243094"/>
                <a:ext cx="161888" cy="789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>
                <a:extLst>
                  <a:ext uri="{FF2B5EF4-FFF2-40B4-BE49-F238E27FC236}">
                    <a16:creationId xmlns:a16="http://schemas.microsoft.com/office/drawing/2014/main" id="{E48EE444-CC47-4FE9-A10D-DE4218434617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8" name="Group 237">
              <a:extLst>
                <a:ext uri="{FF2B5EF4-FFF2-40B4-BE49-F238E27FC236}">
                  <a16:creationId xmlns:a16="http://schemas.microsoft.com/office/drawing/2014/main" id="{89112DF1-2F48-4A00-9C3E-59005679E001}"/>
                </a:ext>
              </a:extLst>
            </p:cNvPr>
            <p:cNvGrpSpPr/>
            <p:nvPr/>
          </p:nvGrpSpPr>
          <p:grpSpPr>
            <a:xfrm flipH="1">
              <a:off x="4979137" y="3797101"/>
              <a:ext cx="1960028" cy="316306"/>
              <a:chOff x="6424958" y="3243094"/>
              <a:chExt cx="1289794" cy="296972"/>
            </a:xfrm>
          </p:grpSpPr>
          <p:cxnSp>
            <p:nvCxnSpPr>
              <p:cNvPr id="318" name="Straight Connector 317">
                <a:extLst>
                  <a:ext uri="{FF2B5EF4-FFF2-40B4-BE49-F238E27FC236}">
                    <a16:creationId xmlns:a16="http://schemas.microsoft.com/office/drawing/2014/main" id="{5D6D8472-985D-4A80-A4E9-23099C1BF526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Straight Connector 318">
                <a:extLst>
                  <a:ext uri="{FF2B5EF4-FFF2-40B4-BE49-F238E27FC236}">
                    <a16:creationId xmlns:a16="http://schemas.microsoft.com/office/drawing/2014/main" id="{630C1E57-1CCA-4FA1-B482-5DB7A3BE8D2E}"/>
                  </a:ext>
                </a:extLst>
              </p:cNvPr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>
                <a:extLst>
                  <a:ext uri="{FF2B5EF4-FFF2-40B4-BE49-F238E27FC236}">
                    <a16:creationId xmlns:a16="http://schemas.microsoft.com/office/drawing/2014/main" id="{BC4250F4-8AE3-4216-AF17-DDAC3EF3C2A6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9" name="Group 238">
              <a:extLst>
                <a:ext uri="{FF2B5EF4-FFF2-40B4-BE49-F238E27FC236}">
                  <a16:creationId xmlns:a16="http://schemas.microsoft.com/office/drawing/2014/main" id="{BBDE0C4D-EB7C-4334-8EF6-850A2C0701E4}"/>
                </a:ext>
              </a:extLst>
            </p:cNvPr>
            <p:cNvGrpSpPr/>
            <p:nvPr/>
          </p:nvGrpSpPr>
          <p:grpSpPr>
            <a:xfrm flipH="1">
              <a:off x="5042718" y="4336808"/>
              <a:ext cx="1896446" cy="316306"/>
              <a:chOff x="6424958" y="3243094"/>
              <a:chExt cx="1289794" cy="296972"/>
            </a:xfrm>
          </p:grpSpPr>
          <p:cxnSp>
            <p:nvCxnSpPr>
              <p:cNvPr id="315" name="Straight Connector 314">
                <a:extLst>
                  <a:ext uri="{FF2B5EF4-FFF2-40B4-BE49-F238E27FC236}">
                    <a16:creationId xmlns:a16="http://schemas.microsoft.com/office/drawing/2014/main" id="{C4CD9E29-1EFE-4C58-99F1-FDC6BE48F577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>
                <a:extLst>
                  <a:ext uri="{FF2B5EF4-FFF2-40B4-BE49-F238E27FC236}">
                    <a16:creationId xmlns:a16="http://schemas.microsoft.com/office/drawing/2014/main" id="{545BE3FD-598E-4259-A7F0-A40E7417F783}"/>
                  </a:ext>
                </a:extLst>
              </p:cNvPr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Straight Connector 316">
                <a:extLst>
                  <a:ext uri="{FF2B5EF4-FFF2-40B4-BE49-F238E27FC236}">
                    <a16:creationId xmlns:a16="http://schemas.microsoft.com/office/drawing/2014/main" id="{A7B08D14-3DA6-42F4-8926-E7EC9CE39FF2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0" name="Group 239">
              <a:extLst>
                <a:ext uri="{FF2B5EF4-FFF2-40B4-BE49-F238E27FC236}">
                  <a16:creationId xmlns:a16="http://schemas.microsoft.com/office/drawing/2014/main" id="{8D79F35E-D757-4BC6-8F9D-6EACA6C653EC}"/>
                </a:ext>
              </a:extLst>
            </p:cNvPr>
            <p:cNvGrpSpPr/>
            <p:nvPr/>
          </p:nvGrpSpPr>
          <p:grpSpPr>
            <a:xfrm flipH="1">
              <a:off x="5268444" y="4886873"/>
              <a:ext cx="1670720" cy="316306"/>
              <a:chOff x="6424958" y="3243094"/>
              <a:chExt cx="1289794" cy="296972"/>
            </a:xfrm>
          </p:grpSpPr>
          <p:cxnSp>
            <p:nvCxnSpPr>
              <p:cNvPr id="312" name="Straight Connector 311">
                <a:extLst>
                  <a:ext uri="{FF2B5EF4-FFF2-40B4-BE49-F238E27FC236}">
                    <a16:creationId xmlns:a16="http://schemas.microsoft.com/office/drawing/2014/main" id="{40E45240-9BFC-4280-9A94-0B4C9B34EC91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Straight Connector 312">
                <a:extLst>
                  <a:ext uri="{FF2B5EF4-FFF2-40B4-BE49-F238E27FC236}">
                    <a16:creationId xmlns:a16="http://schemas.microsoft.com/office/drawing/2014/main" id="{D0720698-CC9E-43F1-9F3A-0D3D9FDE995D}"/>
                  </a:ext>
                </a:extLst>
              </p:cNvPr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Straight Connector 313">
                <a:extLst>
                  <a:ext uri="{FF2B5EF4-FFF2-40B4-BE49-F238E27FC236}">
                    <a16:creationId xmlns:a16="http://schemas.microsoft.com/office/drawing/2014/main" id="{06C18B99-7633-45D7-B2EE-76D71DDF3B3E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7BF226F6-E8A8-43DA-93D3-35902A796C3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38630" y="1072208"/>
              <a:ext cx="186798" cy="1828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$3</a:t>
              </a:r>
            </a:p>
          </p:txBody>
        </p:sp>
        <p:sp>
          <p:nvSpPr>
            <p:cNvPr id="242" name="Oval 241">
              <a:extLst>
                <a:ext uri="{FF2B5EF4-FFF2-40B4-BE49-F238E27FC236}">
                  <a16:creationId xmlns:a16="http://schemas.microsoft.com/office/drawing/2014/main" id="{D5494BE1-61A7-45CF-8F58-C30F02A1D86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68579" y="1607003"/>
              <a:ext cx="326901" cy="3200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$10</a:t>
              </a:r>
            </a:p>
          </p:txBody>
        </p:sp>
        <p:sp>
          <p:nvSpPr>
            <p:cNvPr id="243" name="Oval 242">
              <a:extLst>
                <a:ext uri="{FF2B5EF4-FFF2-40B4-BE49-F238E27FC236}">
                  <a16:creationId xmlns:a16="http://schemas.microsoft.com/office/drawing/2014/main" id="{C4BEE223-A637-4DD1-93E8-EEA06E9055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03198" y="2151940"/>
              <a:ext cx="457662" cy="44805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$19</a:t>
              </a:r>
            </a:p>
          </p:txBody>
        </p:sp>
        <p:sp>
          <p:nvSpPr>
            <p:cNvPr id="244" name="Oval 243">
              <a:extLst>
                <a:ext uri="{FF2B5EF4-FFF2-40B4-BE49-F238E27FC236}">
                  <a16:creationId xmlns:a16="http://schemas.microsoft.com/office/drawing/2014/main" id="{962E55B1-EC22-4644-A43A-3E623D403E1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33149" y="2543531"/>
              <a:ext cx="597761" cy="5852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$33</a:t>
              </a:r>
            </a:p>
          </p:txBody>
        </p: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409401D7-B038-44BF-83B0-7A3F49AF58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72438" y="2972683"/>
              <a:ext cx="719183" cy="7040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$47</a:t>
              </a:r>
            </a:p>
          </p:txBody>
        </p:sp>
        <p:sp>
          <p:nvSpPr>
            <p:cNvPr id="246" name="Oval 245">
              <a:extLst>
                <a:ext uri="{FF2B5EF4-FFF2-40B4-BE49-F238E27FC236}">
                  <a16:creationId xmlns:a16="http://schemas.microsoft.com/office/drawing/2014/main" id="{7400D409-87A6-4C0E-ACDC-4B4367BBFA4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77108" y="3505637"/>
              <a:ext cx="709843" cy="69494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$46</a:t>
              </a:r>
            </a:p>
          </p:txBody>
        </p:sp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8DD87220-E9FB-4899-B1B7-E1229D3FF5E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85610" y="3979479"/>
              <a:ext cx="859283" cy="8412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$67</a:t>
              </a:r>
            </a:p>
          </p:txBody>
        </p:sp>
        <p:sp>
          <p:nvSpPr>
            <p:cNvPr id="248" name="Oval 247">
              <a:extLst>
                <a:ext uri="{FF2B5EF4-FFF2-40B4-BE49-F238E27FC236}">
                  <a16:creationId xmlns:a16="http://schemas.microsoft.com/office/drawing/2014/main" id="{FEBBB0B0-14C9-43C6-B2B6-3919F1DFBD0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84658" y="4622020"/>
              <a:ext cx="877964" cy="85953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$70</a:t>
              </a:r>
            </a:p>
          </p:txBody>
        </p:sp>
        <p:sp>
          <p:nvSpPr>
            <p:cNvPr id="249" name="Oval 248">
              <a:extLst>
                <a:ext uri="{FF2B5EF4-FFF2-40B4-BE49-F238E27FC236}">
                  <a16:creationId xmlns:a16="http://schemas.microsoft.com/office/drawing/2014/main" id="{6D4176B0-31F6-48F6-8095-0B9E3E75714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61169" y="5257108"/>
              <a:ext cx="541721" cy="5303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$27</a:t>
              </a:r>
            </a:p>
          </p:txBody>
        </p:sp>
        <p:sp>
          <p:nvSpPr>
            <p:cNvPr id="250" name="Oval 249">
              <a:extLst>
                <a:ext uri="{FF2B5EF4-FFF2-40B4-BE49-F238E27FC236}">
                  <a16:creationId xmlns:a16="http://schemas.microsoft.com/office/drawing/2014/main" id="{47FD95BC-EC4A-4364-8CBB-660A9F4412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11242" y="2849007"/>
              <a:ext cx="345579" cy="3383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$11</a:t>
              </a:r>
            </a:p>
          </p:txBody>
        </p: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DD31A2D3-D38D-48FC-853C-7C601C20F3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97230" y="3378310"/>
              <a:ext cx="373603" cy="3657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$13</a:t>
              </a:r>
            </a:p>
          </p:txBody>
        </p:sp>
        <p:sp>
          <p:nvSpPr>
            <p:cNvPr id="252" name="Oval 251">
              <a:extLst>
                <a:ext uri="{FF2B5EF4-FFF2-40B4-BE49-F238E27FC236}">
                  <a16:creationId xmlns:a16="http://schemas.microsoft.com/office/drawing/2014/main" id="{6F2E2202-EBDF-4722-802A-E46F9644E32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45860" y="3849717"/>
              <a:ext cx="476343" cy="46634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$21</a:t>
              </a:r>
            </a:p>
          </p:txBody>
        </p:sp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39FBCB12-8EC6-4491-BE4A-516422229DB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27180" y="4355780"/>
              <a:ext cx="513702" cy="5029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$24</a:t>
              </a:r>
            </a:p>
          </p:txBody>
        </p:sp>
        <p:sp>
          <p:nvSpPr>
            <p:cNvPr id="254" name="Oval 253">
              <a:extLst>
                <a:ext uri="{FF2B5EF4-FFF2-40B4-BE49-F238E27FC236}">
                  <a16:creationId xmlns:a16="http://schemas.microsoft.com/office/drawing/2014/main" id="{BC73F79E-D92D-43A5-8C40-76247D290CA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97230" y="4983747"/>
              <a:ext cx="373603" cy="3657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$13</a:t>
              </a:r>
            </a:p>
          </p:txBody>
        </p:sp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54CED846-07A9-4A14-B692-EFDD49DC495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32660" y="5554389"/>
              <a:ext cx="102743" cy="10058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</a:t>
              </a:r>
            </a:p>
          </p:txBody>
        </p:sp>
        <p:sp>
          <p:nvSpPr>
            <p:cNvPr id="260" name="Oval 259">
              <a:extLst>
                <a:ext uri="{FF2B5EF4-FFF2-40B4-BE49-F238E27FC236}">
                  <a16:creationId xmlns:a16="http://schemas.microsoft.com/office/drawing/2014/main" id="{C1087B0E-FAC9-481F-A799-853803EB03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13983" y="2374881"/>
              <a:ext cx="140096" cy="1371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$2</a:t>
              </a:r>
            </a:p>
          </p:txBody>
        </p:sp>
        <p:sp>
          <p:nvSpPr>
            <p:cNvPr id="261" name="Oval 260">
              <a:extLst>
                <a:ext uri="{FF2B5EF4-FFF2-40B4-BE49-F238E27FC236}">
                  <a16:creationId xmlns:a16="http://schemas.microsoft.com/office/drawing/2014/main" id="{602CD1D9-654C-4F79-8FB8-429EBF251F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32852" y="2648448"/>
              <a:ext cx="177458" cy="17373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$3</a:t>
              </a:r>
            </a:p>
          </p:txBody>
        </p:sp>
        <p:sp>
          <p:nvSpPr>
            <p:cNvPr id="262" name="Oval 261">
              <a:extLst>
                <a:ext uri="{FF2B5EF4-FFF2-40B4-BE49-F238E27FC236}">
                  <a16:creationId xmlns:a16="http://schemas.microsoft.com/office/drawing/2014/main" id="{782E8AA2-FC1F-439F-9374-ABF4FE50B90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539451" y="3143121"/>
              <a:ext cx="364260" cy="3566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$12</a:t>
              </a:r>
            </a:p>
          </p:txBody>
        </p:sp>
        <p:sp>
          <p:nvSpPr>
            <p:cNvPr id="263" name="Oval 262">
              <a:extLst>
                <a:ext uri="{FF2B5EF4-FFF2-40B4-BE49-F238E27FC236}">
                  <a16:creationId xmlns:a16="http://schemas.microsoft.com/office/drawing/2014/main" id="{9B7F57F8-9C2D-49CA-9141-0DCF94BE87A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534780" y="3679446"/>
              <a:ext cx="373603" cy="3657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$13</a:t>
              </a:r>
            </a:p>
          </p:txBody>
        </p:sp>
        <p:sp>
          <p:nvSpPr>
            <p:cNvPr id="264" name="Oval 263">
              <a:extLst>
                <a:ext uri="{FF2B5EF4-FFF2-40B4-BE49-F238E27FC236}">
                  <a16:creationId xmlns:a16="http://schemas.microsoft.com/office/drawing/2014/main" id="{A0D9D0A2-0B2D-4237-8A85-3EEAB2B510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478740" y="4112339"/>
              <a:ext cx="485682" cy="47548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$22</a:t>
              </a:r>
            </a:p>
          </p:txBody>
        </p:sp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AC46F0CA-4EBD-4061-9210-A58D2B83A2B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478740" y="4684905"/>
              <a:ext cx="485682" cy="47548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$22</a:t>
              </a:r>
            </a:p>
          </p:txBody>
        </p:sp>
        <p:sp>
          <p:nvSpPr>
            <p:cNvPr id="266" name="Oval 265">
              <a:extLst>
                <a:ext uri="{FF2B5EF4-FFF2-40B4-BE49-F238E27FC236}">
                  <a16:creationId xmlns:a16="http://schemas.microsoft.com/office/drawing/2014/main" id="{9E586EAC-FADC-4077-9BAF-47AA99A7DD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595490" y="5344002"/>
              <a:ext cx="252182" cy="2468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$6</a:t>
              </a:r>
            </a:p>
          </p:txBody>
        </p:sp>
        <p:sp>
          <p:nvSpPr>
            <p:cNvPr id="269" name="Oval 268">
              <a:extLst>
                <a:ext uri="{FF2B5EF4-FFF2-40B4-BE49-F238E27FC236}">
                  <a16:creationId xmlns:a16="http://schemas.microsoft.com/office/drawing/2014/main" id="{3DDD3F26-059E-4A9D-81E3-7765E5CEC92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51533" y="2114194"/>
              <a:ext cx="140096" cy="1371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$2</a:t>
              </a:r>
            </a:p>
          </p:txBody>
        </p:sp>
        <p:sp>
          <p:nvSpPr>
            <p:cNvPr id="281" name="Oval 280">
              <a:extLst>
                <a:ext uri="{FF2B5EF4-FFF2-40B4-BE49-F238E27FC236}">
                  <a16:creationId xmlns:a16="http://schemas.microsoft.com/office/drawing/2014/main" id="{75C4AC37-5C9A-4440-8A79-AB2DAFE110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03372" y="3349408"/>
              <a:ext cx="205480" cy="2011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$4</a:t>
              </a:r>
            </a:p>
          </p:txBody>
        </p:sp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6EAEB968-A224-48A6-8362-15858D1C716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03372" y="3906877"/>
              <a:ext cx="205480" cy="2011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$4</a:t>
              </a:r>
            </a:p>
          </p:txBody>
        </p:sp>
        <p:sp>
          <p:nvSpPr>
            <p:cNvPr id="303" name="Oval 302">
              <a:extLst>
                <a:ext uri="{FF2B5EF4-FFF2-40B4-BE49-F238E27FC236}">
                  <a16:creationId xmlns:a16="http://schemas.microsoft.com/office/drawing/2014/main" id="{77902DA0-A3A2-4B5B-8E58-2BF9A5902FA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80021" y="4464348"/>
              <a:ext cx="252182" cy="2468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$6</a:t>
              </a:r>
            </a:p>
          </p:txBody>
        </p:sp>
        <p:sp>
          <p:nvSpPr>
            <p:cNvPr id="304" name="Oval 303">
              <a:extLst>
                <a:ext uri="{FF2B5EF4-FFF2-40B4-BE49-F238E27FC236}">
                  <a16:creationId xmlns:a16="http://schemas.microsoft.com/office/drawing/2014/main" id="{8B96A216-D232-4F83-A459-8D2FE34C50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54741" y="5041297"/>
              <a:ext cx="102743" cy="10058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</a:t>
              </a:r>
            </a:p>
          </p:txBody>
        </p:sp>
        <p:sp>
          <p:nvSpPr>
            <p:cNvPr id="305" name="Oval 304">
              <a:extLst>
                <a:ext uri="{FF2B5EF4-FFF2-40B4-BE49-F238E27FC236}">
                  <a16:creationId xmlns:a16="http://schemas.microsoft.com/office/drawing/2014/main" id="{EB058072-3076-4D89-9FAD-88F1C0A5A6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36064" y="2811417"/>
              <a:ext cx="140096" cy="1371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$2</a:t>
              </a:r>
            </a:p>
          </p:txBody>
        </p:sp>
        <p:sp>
          <p:nvSpPr>
            <p:cNvPr id="306" name="Oval 305">
              <a:extLst>
                <a:ext uri="{FF2B5EF4-FFF2-40B4-BE49-F238E27FC236}">
                  <a16:creationId xmlns:a16="http://schemas.microsoft.com/office/drawing/2014/main" id="{F18DFC55-DAAC-48B4-A920-478B6A5A02C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84168" y="3183374"/>
              <a:ext cx="102743" cy="10058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</a:t>
              </a:r>
            </a:p>
          </p:txBody>
        </p:sp>
        <p:sp>
          <p:nvSpPr>
            <p:cNvPr id="307" name="Oval 306">
              <a:extLst>
                <a:ext uri="{FF2B5EF4-FFF2-40B4-BE49-F238E27FC236}">
                  <a16:creationId xmlns:a16="http://schemas.microsoft.com/office/drawing/2014/main" id="{4C487CA9-B010-4B7B-B561-1B913788752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90769" y="3675419"/>
              <a:ext cx="289540" cy="2834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$8</a:t>
              </a:r>
            </a:p>
          </p:txBody>
        </p:sp>
        <p:sp>
          <p:nvSpPr>
            <p:cNvPr id="308" name="Oval 307">
              <a:extLst>
                <a:ext uri="{FF2B5EF4-FFF2-40B4-BE49-F238E27FC236}">
                  <a16:creationId xmlns:a16="http://schemas.microsoft.com/office/drawing/2014/main" id="{C02B9579-57CF-4ED6-B5BB-F678C2DD369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81429" y="4235641"/>
              <a:ext cx="308221" cy="3017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$9</a:t>
              </a:r>
            </a:p>
          </p:txBody>
        </p:sp>
        <p:sp>
          <p:nvSpPr>
            <p:cNvPr id="309" name="Oval 308">
              <a:extLst>
                <a:ext uri="{FF2B5EF4-FFF2-40B4-BE49-F238E27FC236}">
                  <a16:creationId xmlns:a16="http://schemas.microsoft.com/office/drawing/2014/main" id="{3EEFB7D7-897A-4DD4-879F-1B8E181CCA4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32799" y="4805600"/>
              <a:ext cx="205480" cy="2011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$4</a:t>
              </a:r>
            </a:p>
          </p:txBody>
        </p:sp>
        <p:sp>
          <p:nvSpPr>
            <p:cNvPr id="310" name="Oval 309">
              <a:extLst>
                <a:ext uri="{FF2B5EF4-FFF2-40B4-BE49-F238E27FC236}">
                  <a16:creationId xmlns:a16="http://schemas.microsoft.com/office/drawing/2014/main" id="{1BFC5DF5-C08F-47D4-B831-E5E5B273F21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46810" y="5326864"/>
              <a:ext cx="177458" cy="17373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$3</a:t>
              </a:r>
            </a:p>
          </p:txBody>
        </p:sp>
        <p:sp>
          <p:nvSpPr>
            <p:cNvPr id="311" name="Oval 310">
              <a:extLst>
                <a:ext uri="{FF2B5EF4-FFF2-40B4-BE49-F238E27FC236}">
                  <a16:creationId xmlns:a16="http://schemas.microsoft.com/office/drawing/2014/main" id="{E79928B8-1D0C-4BA1-990D-9FAE5DC04C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54741" y="2283165"/>
              <a:ext cx="102743" cy="10058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2111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Fruiting Position Value</a:t>
            </a:r>
            <a:br>
              <a:rPr lang="en-US" sz="4000" dirty="0"/>
            </a:br>
            <a:r>
              <a:rPr lang="en-US" sz="2000" dirty="0"/>
              <a:t>Georgia 2019 (3 location average)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45078" y="6287223"/>
            <a:ext cx="1279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Whitaker 2019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34674262"/>
              </p:ext>
            </p:extLst>
          </p:nvPr>
        </p:nvGraphicFramePr>
        <p:xfrm>
          <a:off x="628650" y="1825625"/>
          <a:ext cx="38862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46" name="Group 145">
            <a:extLst>
              <a:ext uri="{FF2B5EF4-FFF2-40B4-BE49-F238E27FC236}">
                <a16:creationId xmlns:a16="http://schemas.microsoft.com/office/drawing/2014/main" id="{98B22DB2-8B74-421F-AAAD-5EA50A32E986}"/>
              </a:ext>
            </a:extLst>
          </p:cNvPr>
          <p:cNvGrpSpPr/>
          <p:nvPr/>
        </p:nvGrpSpPr>
        <p:grpSpPr>
          <a:xfrm>
            <a:off x="4934825" y="615025"/>
            <a:ext cx="4044644" cy="5979975"/>
            <a:chOff x="4834157" y="615025"/>
            <a:chExt cx="4044644" cy="5979975"/>
          </a:xfrm>
        </p:grpSpPr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9B1855F9-4EFA-41B5-A9E6-2902EA88A61E}"/>
                </a:ext>
              </a:extLst>
            </p:cNvPr>
            <p:cNvSpPr txBox="1"/>
            <p:nvPr/>
          </p:nvSpPr>
          <p:spPr>
            <a:xfrm>
              <a:off x="4945078" y="6287223"/>
              <a:ext cx="12792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</a:rPr>
                <a:t>Whitaker 2019</a:t>
              </a: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801AFFF6-15F2-41B5-A92C-70B48F109BAF}"/>
                </a:ext>
              </a:extLst>
            </p:cNvPr>
            <p:cNvSpPr/>
            <p:nvPr/>
          </p:nvSpPr>
          <p:spPr>
            <a:xfrm>
              <a:off x="4834157" y="615025"/>
              <a:ext cx="4044644" cy="5881206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B9205F18-37F3-4DC2-B3C0-EB105CD2896B}"/>
                </a:ext>
              </a:extLst>
            </p:cNvPr>
            <p:cNvSpPr/>
            <p:nvPr/>
          </p:nvSpPr>
          <p:spPr>
            <a:xfrm>
              <a:off x="6874396" y="961786"/>
              <a:ext cx="75582" cy="553444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solidFill>
                  <a:schemeClr val="bg1"/>
                </a:solidFill>
              </a:endParaRPr>
            </a:p>
          </p:txBody>
        </p:sp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id="{45E6C9CC-E846-4A05-8D4A-95258B8C2F7F}"/>
                </a:ext>
              </a:extLst>
            </p:cNvPr>
            <p:cNvGrpSpPr/>
            <p:nvPr/>
          </p:nvGrpSpPr>
          <p:grpSpPr>
            <a:xfrm>
              <a:off x="6834905" y="942972"/>
              <a:ext cx="154564" cy="5066711"/>
              <a:chOff x="3744639" y="1013291"/>
              <a:chExt cx="146304" cy="4467375"/>
            </a:xfrm>
          </p:grpSpPr>
          <p:sp>
            <p:nvSpPr>
              <p:cNvPr id="367" name="Oval 366">
                <a:extLst>
                  <a:ext uri="{FF2B5EF4-FFF2-40B4-BE49-F238E27FC236}">
                    <a16:creationId xmlns:a16="http://schemas.microsoft.com/office/drawing/2014/main" id="{5C721C9D-B2F5-4BFB-957F-13FF7B02FA92}"/>
                  </a:ext>
                </a:extLst>
              </p:cNvPr>
              <p:cNvSpPr/>
              <p:nvPr/>
            </p:nvSpPr>
            <p:spPr>
              <a:xfrm>
                <a:off x="3744639" y="101329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22</a:t>
                </a:r>
              </a:p>
            </p:txBody>
          </p:sp>
          <p:sp>
            <p:nvSpPr>
              <p:cNvPr id="368" name="Oval 367">
                <a:extLst>
                  <a:ext uri="{FF2B5EF4-FFF2-40B4-BE49-F238E27FC236}">
                    <a16:creationId xmlns:a16="http://schemas.microsoft.com/office/drawing/2014/main" id="{FD98927E-1C3F-41A7-B884-81D88A0A4026}"/>
                  </a:ext>
                </a:extLst>
              </p:cNvPr>
              <p:cNvSpPr/>
              <p:nvPr/>
            </p:nvSpPr>
            <p:spPr>
              <a:xfrm>
                <a:off x="3744639" y="149341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20</a:t>
                </a:r>
              </a:p>
            </p:txBody>
          </p:sp>
          <p:sp>
            <p:nvSpPr>
              <p:cNvPr id="369" name="Oval 368">
                <a:extLst>
                  <a:ext uri="{FF2B5EF4-FFF2-40B4-BE49-F238E27FC236}">
                    <a16:creationId xmlns:a16="http://schemas.microsoft.com/office/drawing/2014/main" id="{1B9C5D9B-AC77-40E4-B537-9972FECF1D81}"/>
                  </a:ext>
                </a:extLst>
              </p:cNvPr>
              <p:cNvSpPr/>
              <p:nvPr/>
            </p:nvSpPr>
            <p:spPr>
              <a:xfrm>
                <a:off x="3744639" y="197353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18</a:t>
                </a:r>
              </a:p>
            </p:txBody>
          </p:sp>
          <p:sp>
            <p:nvSpPr>
              <p:cNvPr id="370" name="Oval 369">
                <a:extLst>
                  <a:ext uri="{FF2B5EF4-FFF2-40B4-BE49-F238E27FC236}">
                    <a16:creationId xmlns:a16="http://schemas.microsoft.com/office/drawing/2014/main" id="{0200E97B-4A1B-4737-9C75-A8846935A9AF}"/>
                  </a:ext>
                </a:extLst>
              </p:cNvPr>
              <p:cNvSpPr/>
              <p:nvPr/>
            </p:nvSpPr>
            <p:spPr>
              <a:xfrm>
                <a:off x="3744639" y="221359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17</a:t>
                </a:r>
              </a:p>
            </p:txBody>
          </p:sp>
          <p:sp>
            <p:nvSpPr>
              <p:cNvPr id="371" name="Oval 370">
                <a:extLst>
                  <a:ext uri="{FF2B5EF4-FFF2-40B4-BE49-F238E27FC236}">
                    <a16:creationId xmlns:a16="http://schemas.microsoft.com/office/drawing/2014/main" id="{825A3893-0390-431E-A61E-3A93DD5D2396}"/>
                  </a:ext>
                </a:extLst>
              </p:cNvPr>
              <p:cNvSpPr/>
              <p:nvPr/>
            </p:nvSpPr>
            <p:spPr>
              <a:xfrm>
                <a:off x="3744639" y="245365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16</a:t>
                </a:r>
              </a:p>
            </p:txBody>
          </p:sp>
          <p:sp>
            <p:nvSpPr>
              <p:cNvPr id="372" name="Oval 371">
                <a:extLst>
                  <a:ext uri="{FF2B5EF4-FFF2-40B4-BE49-F238E27FC236}">
                    <a16:creationId xmlns:a16="http://schemas.microsoft.com/office/drawing/2014/main" id="{7057C227-D43C-4A3F-9136-931E90FB5142}"/>
                  </a:ext>
                </a:extLst>
              </p:cNvPr>
              <p:cNvSpPr/>
              <p:nvPr/>
            </p:nvSpPr>
            <p:spPr>
              <a:xfrm>
                <a:off x="3744639" y="125335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21</a:t>
                </a:r>
              </a:p>
            </p:txBody>
          </p:sp>
          <p:sp>
            <p:nvSpPr>
              <p:cNvPr id="373" name="Oval 372">
                <a:extLst>
                  <a:ext uri="{FF2B5EF4-FFF2-40B4-BE49-F238E27FC236}">
                    <a16:creationId xmlns:a16="http://schemas.microsoft.com/office/drawing/2014/main" id="{256FE7DE-4288-4E22-B0EC-1BEBF7D04E0F}"/>
                  </a:ext>
                </a:extLst>
              </p:cNvPr>
              <p:cNvSpPr/>
              <p:nvPr/>
            </p:nvSpPr>
            <p:spPr>
              <a:xfrm>
                <a:off x="3744639" y="173347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19</a:t>
                </a:r>
              </a:p>
            </p:txBody>
          </p:sp>
          <p:sp>
            <p:nvSpPr>
              <p:cNvPr id="374" name="Oval 373">
                <a:extLst>
                  <a:ext uri="{FF2B5EF4-FFF2-40B4-BE49-F238E27FC236}">
                    <a16:creationId xmlns:a16="http://schemas.microsoft.com/office/drawing/2014/main" id="{A635C2D9-6A44-444A-8DEA-07B4749CEF5C}"/>
                  </a:ext>
                </a:extLst>
              </p:cNvPr>
              <p:cNvSpPr/>
              <p:nvPr/>
            </p:nvSpPr>
            <p:spPr>
              <a:xfrm>
                <a:off x="3744639" y="341389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12</a:t>
                </a:r>
              </a:p>
            </p:txBody>
          </p:sp>
          <p:sp>
            <p:nvSpPr>
              <p:cNvPr id="375" name="Oval 374">
                <a:extLst>
                  <a:ext uri="{FF2B5EF4-FFF2-40B4-BE49-F238E27FC236}">
                    <a16:creationId xmlns:a16="http://schemas.microsoft.com/office/drawing/2014/main" id="{0144E698-A1BC-4F24-8508-FAA09AB550F7}"/>
                  </a:ext>
                </a:extLst>
              </p:cNvPr>
              <p:cNvSpPr/>
              <p:nvPr/>
            </p:nvSpPr>
            <p:spPr>
              <a:xfrm>
                <a:off x="3744639" y="389401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10</a:t>
                </a:r>
              </a:p>
            </p:txBody>
          </p:sp>
          <p:sp>
            <p:nvSpPr>
              <p:cNvPr id="376" name="Oval 375">
                <a:extLst>
                  <a:ext uri="{FF2B5EF4-FFF2-40B4-BE49-F238E27FC236}">
                    <a16:creationId xmlns:a16="http://schemas.microsoft.com/office/drawing/2014/main" id="{E94596B8-851A-4F72-A31F-C4C7B7E4AD86}"/>
                  </a:ext>
                </a:extLst>
              </p:cNvPr>
              <p:cNvSpPr/>
              <p:nvPr/>
            </p:nvSpPr>
            <p:spPr>
              <a:xfrm>
                <a:off x="3744639" y="437413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8</a:t>
                </a:r>
              </a:p>
            </p:txBody>
          </p:sp>
          <p:sp>
            <p:nvSpPr>
              <p:cNvPr id="377" name="Oval 376">
                <a:extLst>
                  <a:ext uri="{FF2B5EF4-FFF2-40B4-BE49-F238E27FC236}">
                    <a16:creationId xmlns:a16="http://schemas.microsoft.com/office/drawing/2014/main" id="{1EC9074A-09DB-471A-9A95-FE9738FCE020}"/>
                  </a:ext>
                </a:extLst>
              </p:cNvPr>
              <p:cNvSpPr/>
              <p:nvPr/>
            </p:nvSpPr>
            <p:spPr>
              <a:xfrm>
                <a:off x="3744639" y="485425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6</a:t>
                </a:r>
              </a:p>
            </p:txBody>
          </p:sp>
          <p:sp>
            <p:nvSpPr>
              <p:cNvPr id="378" name="Oval 377">
                <a:extLst>
                  <a:ext uri="{FF2B5EF4-FFF2-40B4-BE49-F238E27FC236}">
                    <a16:creationId xmlns:a16="http://schemas.microsoft.com/office/drawing/2014/main" id="{1143E378-45E9-478A-A485-AC35A01090B0}"/>
                  </a:ext>
                </a:extLst>
              </p:cNvPr>
              <p:cNvSpPr/>
              <p:nvPr/>
            </p:nvSpPr>
            <p:spPr>
              <a:xfrm>
                <a:off x="3744639" y="509431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5</a:t>
                </a:r>
              </a:p>
            </p:txBody>
          </p:sp>
          <p:sp>
            <p:nvSpPr>
              <p:cNvPr id="379" name="Oval 378">
                <a:extLst>
                  <a:ext uri="{FF2B5EF4-FFF2-40B4-BE49-F238E27FC236}">
                    <a16:creationId xmlns:a16="http://schemas.microsoft.com/office/drawing/2014/main" id="{95D9CE44-5EC5-47E1-9AC5-B47C139E8D49}"/>
                  </a:ext>
                </a:extLst>
              </p:cNvPr>
              <p:cNvSpPr/>
              <p:nvPr/>
            </p:nvSpPr>
            <p:spPr>
              <a:xfrm>
                <a:off x="3744639" y="5334362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4</a:t>
                </a:r>
              </a:p>
            </p:txBody>
          </p:sp>
          <p:sp>
            <p:nvSpPr>
              <p:cNvPr id="380" name="Oval 379">
                <a:extLst>
                  <a:ext uri="{FF2B5EF4-FFF2-40B4-BE49-F238E27FC236}">
                    <a16:creationId xmlns:a16="http://schemas.microsoft.com/office/drawing/2014/main" id="{D7D8D741-AC59-4E38-88C4-5F73F5804F3D}"/>
                  </a:ext>
                </a:extLst>
              </p:cNvPr>
              <p:cNvSpPr/>
              <p:nvPr/>
            </p:nvSpPr>
            <p:spPr>
              <a:xfrm>
                <a:off x="3744639" y="317383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13</a:t>
                </a:r>
              </a:p>
            </p:txBody>
          </p:sp>
          <p:sp>
            <p:nvSpPr>
              <p:cNvPr id="381" name="Oval 380">
                <a:extLst>
                  <a:ext uri="{FF2B5EF4-FFF2-40B4-BE49-F238E27FC236}">
                    <a16:creationId xmlns:a16="http://schemas.microsoft.com/office/drawing/2014/main" id="{B9CBA6E0-6E7E-4093-9CB7-762A6D60A7AD}"/>
                  </a:ext>
                </a:extLst>
              </p:cNvPr>
              <p:cNvSpPr/>
              <p:nvPr/>
            </p:nvSpPr>
            <p:spPr>
              <a:xfrm>
                <a:off x="3744639" y="365395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11</a:t>
                </a:r>
              </a:p>
            </p:txBody>
          </p:sp>
          <p:sp>
            <p:nvSpPr>
              <p:cNvPr id="382" name="Oval 381">
                <a:extLst>
                  <a:ext uri="{FF2B5EF4-FFF2-40B4-BE49-F238E27FC236}">
                    <a16:creationId xmlns:a16="http://schemas.microsoft.com/office/drawing/2014/main" id="{35F4050F-41A7-491B-8831-14D1B11CA1A9}"/>
                  </a:ext>
                </a:extLst>
              </p:cNvPr>
              <p:cNvSpPr/>
              <p:nvPr/>
            </p:nvSpPr>
            <p:spPr>
              <a:xfrm>
                <a:off x="3744639" y="413407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9</a:t>
                </a:r>
              </a:p>
            </p:txBody>
          </p:sp>
          <p:sp>
            <p:nvSpPr>
              <p:cNvPr id="383" name="Oval 382">
                <a:extLst>
                  <a:ext uri="{FF2B5EF4-FFF2-40B4-BE49-F238E27FC236}">
                    <a16:creationId xmlns:a16="http://schemas.microsoft.com/office/drawing/2014/main" id="{51A3B4E2-560B-4E12-989D-00BD52153184}"/>
                  </a:ext>
                </a:extLst>
              </p:cNvPr>
              <p:cNvSpPr/>
              <p:nvPr/>
            </p:nvSpPr>
            <p:spPr>
              <a:xfrm>
                <a:off x="3744639" y="461419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7</a:t>
                </a:r>
              </a:p>
            </p:txBody>
          </p:sp>
          <p:sp>
            <p:nvSpPr>
              <p:cNvPr id="384" name="Oval 383">
                <a:extLst>
                  <a:ext uri="{FF2B5EF4-FFF2-40B4-BE49-F238E27FC236}">
                    <a16:creationId xmlns:a16="http://schemas.microsoft.com/office/drawing/2014/main" id="{2236DFDC-0E21-4C89-98E0-1991AD753729}"/>
                  </a:ext>
                </a:extLst>
              </p:cNvPr>
              <p:cNvSpPr/>
              <p:nvPr/>
            </p:nvSpPr>
            <p:spPr>
              <a:xfrm>
                <a:off x="3744639" y="269371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15</a:t>
                </a:r>
              </a:p>
            </p:txBody>
          </p:sp>
          <p:sp>
            <p:nvSpPr>
              <p:cNvPr id="385" name="Oval 384">
                <a:extLst>
                  <a:ext uri="{FF2B5EF4-FFF2-40B4-BE49-F238E27FC236}">
                    <a16:creationId xmlns:a16="http://schemas.microsoft.com/office/drawing/2014/main" id="{2DA94F02-DB4C-484C-8F69-28D58E53BEB0}"/>
                  </a:ext>
                </a:extLst>
              </p:cNvPr>
              <p:cNvSpPr/>
              <p:nvPr/>
            </p:nvSpPr>
            <p:spPr>
              <a:xfrm>
                <a:off x="3744639" y="293377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14</a:t>
                </a:r>
              </a:p>
            </p:txBody>
          </p:sp>
        </p:grpSp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238182CD-50FC-4FD0-86F4-80E2915662EF}"/>
                </a:ext>
              </a:extLst>
            </p:cNvPr>
            <p:cNvGrpSpPr/>
            <p:nvPr/>
          </p:nvGrpSpPr>
          <p:grpSpPr>
            <a:xfrm>
              <a:off x="6939089" y="5579917"/>
              <a:ext cx="1490266" cy="316306"/>
              <a:chOff x="6424958" y="3243094"/>
              <a:chExt cx="1289794" cy="296972"/>
            </a:xfrm>
          </p:grpSpPr>
          <p:cxnSp>
            <p:nvCxnSpPr>
              <p:cNvPr id="364" name="Straight Connector 363">
                <a:extLst>
                  <a:ext uri="{FF2B5EF4-FFF2-40B4-BE49-F238E27FC236}">
                    <a16:creationId xmlns:a16="http://schemas.microsoft.com/office/drawing/2014/main" id="{1933BD2B-FBFF-4588-9C41-B4A517CB96F3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5" name="Straight Connector 364">
                <a:extLst>
                  <a:ext uri="{FF2B5EF4-FFF2-40B4-BE49-F238E27FC236}">
                    <a16:creationId xmlns:a16="http://schemas.microsoft.com/office/drawing/2014/main" id="{A0F75140-A01B-433D-BB6A-7070F3DF99FF}"/>
                  </a:ext>
                </a:extLst>
              </p:cNvPr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>
                <a:extLst>
                  <a:ext uri="{FF2B5EF4-FFF2-40B4-BE49-F238E27FC236}">
                    <a16:creationId xmlns:a16="http://schemas.microsoft.com/office/drawing/2014/main" id="{988862CF-E31D-4593-80C9-2DB61F6E711A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BF30362F-BF75-4AB0-A3F1-3EBD0748A850}"/>
                </a:ext>
              </a:extLst>
            </p:cNvPr>
            <p:cNvGrpSpPr/>
            <p:nvPr/>
          </p:nvGrpSpPr>
          <p:grpSpPr>
            <a:xfrm>
              <a:off x="6939087" y="1813214"/>
              <a:ext cx="1060980" cy="315466"/>
              <a:chOff x="6424958" y="3243883"/>
              <a:chExt cx="852956" cy="296183"/>
            </a:xfrm>
          </p:grpSpPr>
          <p:cxnSp>
            <p:nvCxnSpPr>
              <p:cNvPr id="362" name="Straight Connector 361">
                <a:extLst>
                  <a:ext uri="{FF2B5EF4-FFF2-40B4-BE49-F238E27FC236}">
                    <a16:creationId xmlns:a16="http://schemas.microsoft.com/office/drawing/2014/main" id="{9B4E9750-9B89-4CDF-B28E-7F9D499115D5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" name="Straight Connector 362">
                <a:extLst>
                  <a:ext uri="{FF2B5EF4-FFF2-40B4-BE49-F238E27FC236}">
                    <a16:creationId xmlns:a16="http://schemas.microsoft.com/office/drawing/2014/main" id="{AE8E264D-A3F3-4753-88BF-6236B603A77B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0" name="Group 169">
              <a:extLst>
                <a:ext uri="{FF2B5EF4-FFF2-40B4-BE49-F238E27FC236}">
                  <a16:creationId xmlns:a16="http://schemas.microsoft.com/office/drawing/2014/main" id="{19F63808-8FA8-4313-A50B-AE861DF0E9DB}"/>
                </a:ext>
              </a:extLst>
            </p:cNvPr>
            <p:cNvGrpSpPr/>
            <p:nvPr/>
          </p:nvGrpSpPr>
          <p:grpSpPr>
            <a:xfrm>
              <a:off x="6939089" y="3452195"/>
              <a:ext cx="1876787" cy="316306"/>
              <a:chOff x="6424958" y="3243094"/>
              <a:chExt cx="1289794" cy="296972"/>
            </a:xfrm>
          </p:grpSpPr>
          <p:cxnSp>
            <p:nvCxnSpPr>
              <p:cNvPr id="359" name="Straight Connector 358">
                <a:extLst>
                  <a:ext uri="{FF2B5EF4-FFF2-40B4-BE49-F238E27FC236}">
                    <a16:creationId xmlns:a16="http://schemas.microsoft.com/office/drawing/2014/main" id="{C75D23A5-C1C6-47F8-B5B9-624087209D8C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Straight Connector 359">
                <a:extLst>
                  <a:ext uri="{FF2B5EF4-FFF2-40B4-BE49-F238E27FC236}">
                    <a16:creationId xmlns:a16="http://schemas.microsoft.com/office/drawing/2014/main" id="{597FE539-6A3A-4463-B374-E864A4B9E862}"/>
                  </a:ext>
                </a:extLst>
              </p:cNvPr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Straight Connector 360">
                <a:extLst>
                  <a:ext uri="{FF2B5EF4-FFF2-40B4-BE49-F238E27FC236}">
                    <a16:creationId xmlns:a16="http://schemas.microsoft.com/office/drawing/2014/main" id="{21532BE7-6F0F-4376-A56C-D8BEAEBB69A5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5D03BB13-6029-46FD-9728-8CBE60301523}"/>
                </a:ext>
              </a:extLst>
            </p:cNvPr>
            <p:cNvGrpSpPr/>
            <p:nvPr/>
          </p:nvGrpSpPr>
          <p:grpSpPr>
            <a:xfrm>
              <a:off x="6949673" y="2902136"/>
              <a:ext cx="1929127" cy="316306"/>
              <a:chOff x="6424958" y="3243094"/>
              <a:chExt cx="1289794" cy="296972"/>
            </a:xfrm>
          </p:grpSpPr>
          <p:cxnSp>
            <p:nvCxnSpPr>
              <p:cNvPr id="356" name="Straight Connector 355">
                <a:extLst>
                  <a:ext uri="{FF2B5EF4-FFF2-40B4-BE49-F238E27FC236}">
                    <a16:creationId xmlns:a16="http://schemas.microsoft.com/office/drawing/2014/main" id="{916B9706-AC9D-419D-A7D3-2267C8CADAEF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>
                <a:extLst>
                  <a:ext uri="{FF2B5EF4-FFF2-40B4-BE49-F238E27FC236}">
                    <a16:creationId xmlns:a16="http://schemas.microsoft.com/office/drawing/2014/main" id="{C57D4460-CCB0-412F-A01C-5F1012366A89}"/>
                  </a:ext>
                </a:extLst>
              </p:cNvPr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>
                <a:extLst>
                  <a:ext uri="{FF2B5EF4-FFF2-40B4-BE49-F238E27FC236}">
                    <a16:creationId xmlns:a16="http://schemas.microsoft.com/office/drawing/2014/main" id="{D4396C1D-8E9E-4075-8CA5-F37E3921AE12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>
              <a:extLst>
                <a:ext uri="{FF2B5EF4-FFF2-40B4-BE49-F238E27FC236}">
                  <a16:creationId xmlns:a16="http://schemas.microsoft.com/office/drawing/2014/main" id="{1D6D4317-5EF6-4975-8A1D-857C43DEAC60}"/>
                </a:ext>
              </a:extLst>
            </p:cNvPr>
            <p:cNvGrpSpPr/>
            <p:nvPr/>
          </p:nvGrpSpPr>
          <p:grpSpPr>
            <a:xfrm>
              <a:off x="6939088" y="1252792"/>
              <a:ext cx="871607" cy="315466"/>
              <a:chOff x="6424958" y="3243883"/>
              <a:chExt cx="852956" cy="296183"/>
            </a:xfrm>
          </p:grpSpPr>
          <p:cxnSp>
            <p:nvCxnSpPr>
              <p:cNvPr id="354" name="Straight Connector 353">
                <a:extLst>
                  <a:ext uri="{FF2B5EF4-FFF2-40B4-BE49-F238E27FC236}">
                    <a16:creationId xmlns:a16="http://schemas.microsoft.com/office/drawing/2014/main" id="{2B5436DF-85E3-40C8-9D35-5E5D91679FEC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Straight Connector 354">
                <a:extLst>
                  <a:ext uri="{FF2B5EF4-FFF2-40B4-BE49-F238E27FC236}">
                    <a16:creationId xmlns:a16="http://schemas.microsoft.com/office/drawing/2014/main" id="{CB42B04A-8CAD-4F98-B145-14104B259151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0" name="Group 179">
              <a:extLst>
                <a:ext uri="{FF2B5EF4-FFF2-40B4-BE49-F238E27FC236}">
                  <a16:creationId xmlns:a16="http://schemas.microsoft.com/office/drawing/2014/main" id="{E2280BB7-569D-496E-AAEE-AE013973C511}"/>
                </a:ext>
              </a:extLst>
            </p:cNvPr>
            <p:cNvGrpSpPr/>
            <p:nvPr/>
          </p:nvGrpSpPr>
          <p:grpSpPr>
            <a:xfrm>
              <a:off x="6939089" y="2362430"/>
              <a:ext cx="1876787" cy="316306"/>
              <a:chOff x="6424958" y="3243094"/>
              <a:chExt cx="1289794" cy="296972"/>
            </a:xfrm>
          </p:grpSpPr>
          <p:cxnSp>
            <p:nvCxnSpPr>
              <p:cNvPr id="351" name="Straight Connector 350">
                <a:extLst>
                  <a:ext uri="{FF2B5EF4-FFF2-40B4-BE49-F238E27FC236}">
                    <a16:creationId xmlns:a16="http://schemas.microsoft.com/office/drawing/2014/main" id="{7E4765E6-5D89-45BA-9BD0-527638EA1A76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Straight Connector 351">
                <a:extLst>
                  <a:ext uri="{FF2B5EF4-FFF2-40B4-BE49-F238E27FC236}">
                    <a16:creationId xmlns:a16="http://schemas.microsoft.com/office/drawing/2014/main" id="{D3A13967-EE89-4AC7-855E-3611941A318E}"/>
                  </a:ext>
                </a:extLst>
              </p:cNvPr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3" name="Straight Connector 352">
                <a:extLst>
                  <a:ext uri="{FF2B5EF4-FFF2-40B4-BE49-F238E27FC236}">
                    <a16:creationId xmlns:a16="http://schemas.microsoft.com/office/drawing/2014/main" id="{08A2778C-F68B-432F-9C35-3E319834D2F6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355086FD-4B7F-4533-8EB2-628673FC7CAB}"/>
                </a:ext>
              </a:extLst>
            </p:cNvPr>
            <p:cNvGrpSpPr/>
            <p:nvPr/>
          </p:nvGrpSpPr>
          <p:grpSpPr>
            <a:xfrm>
              <a:off x="6939089" y="713087"/>
              <a:ext cx="717472" cy="315466"/>
              <a:chOff x="6424958" y="3243883"/>
              <a:chExt cx="852956" cy="296183"/>
            </a:xfrm>
          </p:grpSpPr>
          <p:cxnSp>
            <p:nvCxnSpPr>
              <p:cNvPr id="349" name="Straight Connector 348">
                <a:extLst>
                  <a:ext uri="{FF2B5EF4-FFF2-40B4-BE49-F238E27FC236}">
                    <a16:creationId xmlns:a16="http://schemas.microsoft.com/office/drawing/2014/main" id="{A87347D0-B243-4804-9F10-3089EC69DACE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Straight Connector 349">
                <a:extLst>
                  <a:ext uri="{FF2B5EF4-FFF2-40B4-BE49-F238E27FC236}">
                    <a16:creationId xmlns:a16="http://schemas.microsoft.com/office/drawing/2014/main" id="{40D823E9-201E-4E69-B946-4FC0F7FFEAAC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3" name="Group 192">
              <a:extLst>
                <a:ext uri="{FF2B5EF4-FFF2-40B4-BE49-F238E27FC236}">
                  <a16:creationId xmlns:a16="http://schemas.microsoft.com/office/drawing/2014/main" id="{4A6CCDDD-2519-476A-B53B-6E30EBDC1E9B}"/>
                </a:ext>
              </a:extLst>
            </p:cNvPr>
            <p:cNvGrpSpPr/>
            <p:nvPr/>
          </p:nvGrpSpPr>
          <p:grpSpPr>
            <a:xfrm>
              <a:off x="6939090" y="3991894"/>
              <a:ext cx="1876786" cy="316306"/>
              <a:chOff x="6424958" y="3243094"/>
              <a:chExt cx="1289794" cy="296972"/>
            </a:xfrm>
          </p:grpSpPr>
          <p:cxnSp>
            <p:nvCxnSpPr>
              <p:cNvPr id="344" name="Straight Connector 343">
                <a:extLst>
                  <a:ext uri="{FF2B5EF4-FFF2-40B4-BE49-F238E27FC236}">
                    <a16:creationId xmlns:a16="http://schemas.microsoft.com/office/drawing/2014/main" id="{264A6149-2EC1-4DA6-B3D7-964A6688B538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Straight Connector 344">
                <a:extLst>
                  <a:ext uri="{FF2B5EF4-FFF2-40B4-BE49-F238E27FC236}">
                    <a16:creationId xmlns:a16="http://schemas.microsoft.com/office/drawing/2014/main" id="{5B0F3C53-AC7A-49F2-A410-1C7649470BA7}"/>
                  </a:ext>
                </a:extLst>
              </p:cNvPr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>
                <a:extLst>
                  <a:ext uri="{FF2B5EF4-FFF2-40B4-BE49-F238E27FC236}">
                    <a16:creationId xmlns:a16="http://schemas.microsoft.com/office/drawing/2014/main" id="{6F0A5135-968D-485F-B3CE-E6FAE745CB3E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4" name="Group 193">
              <a:extLst>
                <a:ext uri="{FF2B5EF4-FFF2-40B4-BE49-F238E27FC236}">
                  <a16:creationId xmlns:a16="http://schemas.microsoft.com/office/drawing/2014/main" id="{7AE22287-9CA8-4098-B472-31D2E66B50EA}"/>
                </a:ext>
              </a:extLst>
            </p:cNvPr>
            <p:cNvGrpSpPr/>
            <p:nvPr/>
          </p:nvGrpSpPr>
          <p:grpSpPr>
            <a:xfrm>
              <a:off x="6939089" y="4531601"/>
              <a:ext cx="1876787" cy="316306"/>
              <a:chOff x="6424958" y="3243094"/>
              <a:chExt cx="1289794" cy="296972"/>
            </a:xfrm>
          </p:grpSpPr>
          <p:cxnSp>
            <p:nvCxnSpPr>
              <p:cNvPr id="341" name="Straight Connector 340">
                <a:extLst>
                  <a:ext uri="{FF2B5EF4-FFF2-40B4-BE49-F238E27FC236}">
                    <a16:creationId xmlns:a16="http://schemas.microsoft.com/office/drawing/2014/main" id="{79E9148D-E009-4982-9E92-E2885957E1BB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2" name="Straight Connector 341">
                <a:extLst>
                  <a:ext uri="{FF2B5EF4-FFF2-40B4-BE49-F238E27FC236}">
                    <a16:creationId xmlns:a16="http://schemas.microsoft.com/office/drawing/2014/main" id="{F1D9D7F8-A7D7-47B2-B940-FA3A87525903}"/>
                  </a:ext>
                </a:extLst>
              </p:cNvPr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Straight Connector 342">
                <a:extLst>
                  <a:ext uri="{FF2B5EF4-FFF2-40B4-BE49-F238E27FC236}">
                    <a16:creationId xmlns:a16="http://schemas.microsoft.com/office/drawing/2014/main" id="{BE7F00F1-E2DE-46C1-893B-E063C2E56C7F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1" name="Group 200">
              <a:extLst>
                <a:ext uri="{FF2B5EF4-FFF2-40B4-BE49-F238E27FC236}">
                  <a16:creationId xmlns:a16="http://schemas.microsoft.com/office/drawing/2014/main" id="{C7E7A8F5-3FE4-429A-B927-ABC53AD28A60}"/>
                </a:ext>
              </a:extLst>
            </p:cNvPr>
            <p:cNvGrpSpPr/>
            <p:nvPr/>
          </p:nvGrpSpPr>
          <p:grpSpPr>
            <a:xfrm>
              <a:off x="6939089" y="5081666"/>
              <a:ext cx="1653401" cy="316306"/>
              <a:chOff x="6424958" y="3243094"/>
              <a:chExt cx="1289794" cy="296972"/>
            </a:xfrm>
          </p:grpSpPr>
          <p:cxnSp>
            <p:nvCxnSpPr>
              <p:cNvPr id="338" name="Straight Connector 337">
                <a:extLst>
                  <a:ext uri="{FF2B5EF4-FFF2-40B4-BE49-F238E27FC236}">
                    <a16:creationId xmlns:a16="http://schemas.microsoft.com/office/drawing/2014/main" id="{527C493D-43DA-4389-936C-4FC6C8E2B32C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>
                <a:extLst>
                  <a:ext uri="{FF2B5EF4-FFF2-40B4-BE49-F238E27FC236}">
                    <a16:creationId xmlns:a16="http://schemas.microsoft.com/office/drawing/2014/main" id="{850BB8D9-E077-4591-85E4-0738E4120B3B}"/>
                  </a:ext>
                </a:extLst>
              </p:cNvPr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>
                <a:extLst>
                  <a:ext uri="{FF2B5EF4-FFF2-40B4-BE49-F238E27FC236}">
                    <a16:creationId xmlns:a16="http://schemas.microsoft.com/office/drawing/2014/main" id="{CAA6D2B1-3FDC-490D-BC55-77188C908781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3" name="Oval 202">
              <a:extLst>
                <a:ext uri="{FF2B5EF4-FFF2-40B4-BE49-F238E27FC236}">
                  <a16:creationId xmlns:a16="http://schemas.microsoft.com/office/drawing/2014/main" id="{9CB2E7F9-5F39-4F5B-A2EC-B84593CB7C9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15898" y="1324550"/>
              <a:ext cx="233501" cy="228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$5</a:t>
              </a:r>
            </a:p>
          </p:txBody>
        </p:sp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4A543F82-8E79-4872-9894-CDCE01F38B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59859" y="1838462"/>
              <a:ext cx="345579" cy="3383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$11</a:t>
              </a:r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84748DE2-81C7-48A5-8409-8CF4859E49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077727" y="2629820"/>
              <a:ext cx="709843" cy="69494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$46</a:t>
              </a:r>
            </a:p>
          </p:txBody>
        </p:sp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78EB5081-A75B-4BF8-B54E-E2ABEB3245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073057" y="3148061"/>
              <a:ext cx="719183" cy="7040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$47</a:t>
              </a:r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524D41FB-EA5B-424B-9CB4-0CF2DCCD97B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021687" y="3600788"/>
              <a:ext cx="821923" cy="80467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$61</a:t>
              </a:r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48B2049B-11D3-4F72-936E-19B07FA9D9D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88996" y="4194887"/>
              <a:ext cx="887304" cy="8686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$72</a:t>
              </a:r>
            </a:p>
          </p:txBody>
        </p: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104AE0DA-AF15-45C6-A87C-56BA78BF566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040366" y="4920628"/>
              <a:ext cx="784564" cy="7680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$56</a:t>
              </a:r>
            </a:p>
          </p:txBody>
        </p:sp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DB03AF9A-662A-4198-87E4-05AD2B1899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78538" y="5613596"/>
              <a:ext cx="308220" cy="3017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$9</a:t>
              </a:r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F5559314-F38D-4D3C-80FD-13E0B7D0B17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57118" y="2238354"/>
              <a:ext cx="551061" cy="5394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$28</a:t>
              </a:r>
            </a:p>
          </p:txBody>
        </p:sp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22D2E037-5125-4D55-B4C8-EB475BDE1F1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76607" y="777396"/>
              <a:ext cx="112083" cy="10972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</a:t>
              </a:r>
            </a:p>
          </p:txBody>
        </p:sp>
        <p:grpSp>
          <p:nvGrpSpPr>
            <p:cNvPr id="213" name="Group 212">
              <a:extLst>
                <a:ext uri="{FF2B5EF4-FFF2-40B4-BE49-F238E27FC236}">
                  <a16:creationId xmlns:a16="http://schemas.microsoft.com/office/drawing/2014/main" id="{894DF7D6-C888-4E02-A392-200A58DC2E07}"/>
                </a:ext>
              </a:extLst>
            </p:cNvPr>
            <p:cNvGrpSpPr/>
            <p:nvPr/>
          </p:nvGrpSpPr>
          <p:grpSpPr>
            <a:xfrm flipH="1">
              <a:off x="5235511" y="5385964"/>
              <a:ext cx="1703633" cy="315466"/>
              <a:chOff x="6424958" y="3243883"/>
              <a:chExt cx="1459171" cy="296183"/>
            </a:xfrm>
          </p:grpSpPr>
          <p:cxnSp>
            <p:nvCxnSpPr>
              <p:cNvPr id="335" name="Straight Connector 334">
                <a:extLst>
                  <a:ext uri="{FF2B5EF4-FFF2-40B4-BE49-F238E27FC236}">
                    <a16:creationId xmlns:a16="http://schemas.microsoft.com/office/drawing/2014/main" id="{119EA0B7-803F-464B-AE2D-0A07D4524845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6" name="Straight Connector 335">
                <a:extLst>
                  <a:ext uri="{FF2B5EF4-FFF2-40B4-BE49-F238E27FC236}">
                    <a16:creationId xmlns:a16="http://schemas.microsoft.com/office/drawing/2014/main" id="{A9B48A1B-0B44-4BCE-BE86-A82D85A83CFB}"/>
                  </a:ext>
                </a:extLst>
              </p:cNvPr>
              <p:cNvCxnSpPr>
                <a:endCxn id="310" idx="4"/>
              </p:cNvCxnSpPr>
              <p:nvPr/>
            </p:nvCxnSpPr>
            <p:spPr>
              <a:xfrm>
                <a:off x="7382757" y="3262607"/>
                <a:ext cx="501372" cy="88905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7" name="Straight Connector 336">
                <a:extLst>
                  <a:ext uri="{FF2B5EF4-FFF2-40B4-BE49-F238E27FC236}">
                    <a16:creationId xmlns:a16="http://schemas.microsoft.com/office/drawing/2014/main" id="{60472042-CF50-4D2A-8BE4-27B3FE5F2996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4" name="Group 213">
              <a:extLst>
                <a:ext uri="{FF2B5EF4-FFF2-40B4-BE49-F238E27FC236}">
                  <a16:creationId xmlns:a16="http://schemas.microsoft.com/office/drawing/2014/main" id="{13F703D4-2159-452F-BC89-514AAECF9FA7}"/>
                </a:ext>
              </a:extLst>
            </p:cNvPr>
            <p:cNvGrpSpPr/>
            <p:nvPr/>
          </p:nvGrpSpPr>
          <p:grpSpPr>
            <a:xfrm flipH="1">
              <a:off x="5845778" y="1617581"/>
              <a:ext cx="1093385" cy="316306"/>
              <a:chOff x="6424958" y="3243094"/>
              <a:chExt cx="1289794" cy="296972"/>
            </a:xfrm>
          </p:grpSpPr>
          <p:cxnSp>
            <p:nvCxnSpPr>
              <p:cNvPr id="332" name="Straight Connector 331">
                <a:extLst>
                  <a:ext uri="{FF2B5EF4-FFF2-40B4-BE49-F238E27FC236}">
                    <a16:creationId xmlns:a16="http://schemas.microsoft.com/office/drawing/2014/main" id="{5367CC6B-C1CD-4588-B785-6C302BEB3333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>
                <a:extLst>
                  <a:ext uri="{FF2B5EF4-FFF2-40B4-BE49-F238E27FC236}">
                    <a16:creationId xmlns:a16="http://schemas.microsoft.com/office/drawing/2014/main" id="{913BD06F-B037-4750-958A-0559B7552195}"/>
                  </a:ext>
                </a:extLst>
              </p:cNvPr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4" name="Straight Connector 333">
                <a:extLst>
                  <a:ext uri="{FF2B5EF4-FFF2-40B4-BE49-F238E27FC236}">
                    <a16:creationId xmlns:a16="http://schemas.microsoft.com/office/drawing/2014/main" id="{29574B43-F1A4-481A-815B-43689F95281A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id="{2A976570-8B28-4B07-8E0A-C4EB56976CEC}"/>
                </a:ext>
              </a:extLst>
            </p:cNvPr>
            <p:cNvGrpSpPr/>
            <p:nvPr/>
          </p:nvGrpSpPr>
          <p:grpSpPr>
            <a:xfrm flipH="1">
              <a:off x="5042718" y="3257402"/>
              <a:ext cx="1896447" cy="316306"/>
              <a:chOff x="6424958" y="3243094"/>
              <a:chExt cx="1289794" cy="296972"/>
            </a:xfrm>
          </p:grpSpPr>
          <p:cxnSp>
            <p:nvCxnSpPr>
              <p:cNvPr id="329" name="Straight Connector 328">
                <a:extLst>
                  <a:ext uri="{FF2B5EF4-FFF2-40B4-BE49-F238E27FC236}">
                    <a16:creationId xmlns:a16="http://schemas.microsoft.com/office/drawing/2014/main" id="{AA58DE68-25B5-4ACF-9E72-624840F1F14B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Straight Connector 329">
                <a:extLst>
                  <a:ext uri="{FF2B5EF4-FFF2-40B4-BE49-F238E27FC236}">
                    <a16:creationId xmlns:a16="http://schemas.microsoft.com/office/drawing/2014/main" id="{89231BC0-1DCC-42B3-91BD-26F1F6E3FFEA}"/>
                  </a:ext>
                </a:extLst>
              </p:cNvPr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Straight Connector 330">
                <a:extLst>
                  <a:ext uri="{FF2B5EF4-FFF2-40B4-BE49-F238E27FC236}">
                    <a16:creationId xmlns:a16="http://schemas.microsoft.com/office/drawing/2014/main" id="{A8CB1A4E-1F71-4522-A437-4228492DD72D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6" name="Group 215">
              <a:extLst>
                <a:ext uri="{FF2B5EF4-FFF2-40B4-BE49-F238E27FC236}">
                  <a16:creationId xmlns:a16="http://schemas.microsoft.com/office/drawing/2014/main" id="{B6FEF92E-E5DF-412F-A0E7-57BA0E53C14F}"/>
                </a:ext>
              </a:extLst>
            </p:cNvPr>
            <p:cNvGrpSpPr/>
            <p:nvPr/>
          </p:nvGrpSpPr>
          <p:grpSpPr>
            <a:xfrm flipH="1">
              <a:off x="5263596" y="2707343"/>
              <a:ext cx="1686152" cy="316306"/>
              <a:chOff x="6424958" y="3243094"/>
              <a:chExt cx="1289794" cy="296972"/>
            </a:xfrm>
          </p:grpSpPr>
          <p:cxnSp>
            <p:nvCxnSpPr>
              <p:cNvPr id="326" name="Straight Connector 325">
                <a:extLst>
                  <a:ext uri="{FF2B5EF4-FFF2-40B4-BE49-F238E27FC236}">
                    <a16:creationId xmlns:a16="http://schemas.microsoft.com/office/drawing/2014/main" id="{DAB8EF3C-F24B-466B-ACD4-D85FC80EC4B4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>
                <a:extLst>
                  <a:ext uri="{FF2B5EF4-FFF2-40B4-BE49-F238E27FC236}">
                    <a16:creationId xmlns:a16="http://schemas.microsoft.com/office/drawing/2014/main" id="{675F44BB-9921-44B7-9EAA-199D8BFF8CCE}"/>
                  </a:ext>
                </a:extLst>
              </p:cNvPr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>
                <a:extLst>
                  <a:ext uri="{FF2B5EF4-FFF2-40B4-BE49-F238E27FC236}">
                    <a16:creationId xmlns:a16="http://schemas.microsoft.com/office/drawing/2014/main" id="{4BF395C7-76E8-464E-8791-1BAAD680B9CE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2" name="Group 221">
              <a:extLst>
                <a:ext uri="{FF2B5EF4-FFF2-40B4-BE49-F238E27FC236}">
                  <a16:creationId xmlns:a16="http://schemas.microsoft.com/office/drawing/2014/main" id="{6C963636-2511-4C54-BCA3-3C10A35C2BA9}"/>
                </a:ext>
              </a:extLst>
            </p:cNvPr>
            <p:cNvGrpSpPr/>
            <p:nvPr/>
          </p:nvGrpSpPr>
          <p:grpSpPr>
            <a:xfrm flipH="1">
              <a:off x="6075551" y="1057999"/>
              <a:ext cx="880737" cy="315466"/>
              <a:chOff x="6424958" y="3243883"/>
              <a:chExt cx="852956" cy="296183"/>
            </a:xfrm>
          </p:grpSpPr>
          <p:cxnSp>
            <p:nvCxnSpPr>
              <p:cNvPr id="324" name="Straight Connector 323">
                <a:extLst>
                  <a:ext uri="{FF2B5EF4-FFF2-40B4-BE49-F238E27FC236}">
                    <a16:creationId xmlns:a16="http://schemas.microsoft.com/office/drawing/2014/main" id="{89C63CEB-0DB7-4FDF-AED9-60A35A2165D5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Straight Connector 324">
                <a:extLst>
                  <a:ext uri="{FF2B5EF4-FFF2-40B4-BE49-F238E27FC236}">
                    <a16:creationId xmlns:a16="http://schemas.microsoft.com/office/drawing/2014/main" id="{5176D005-8C56-4965-AF77-CD5BAEC8541D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3" name="Group 222">
              <a:extLst>
                <a:ext uri="{FF2B5EF4-FFF2-40B4-BE49-F238E27FC236}">
                  <a16:creationId xmlns:a16="http://schemas.microsoft.com/office/drawing/2014/main" id="{4D91EF3E-9F5E-49B3-A073-6CA1CCF15BB3}"/>
                </a:ext>
              </a:extLst>
            </p:cNvPr>
            <p:cNvGrpSpPr/>
            <p:nvPr/>
          </p:nvGrpSpPr>
          <p:grpSpPr>
            <a:xfrm flipH="1">
              <a:off x="5450489" y="2167637"/>
              <a:ext cx="1488672" cy="316306"/>
              <a:chOff x="6424958" y="3243094"/>
              <a:chExt cx="1012462" cy="296972"/>
            </a:xfrm>
          </p:grpSpPr>
          <p:cxnSp>
            <p:nvCxnSpPr>
              <p:cNvPr id="321" name="Straight Connector 320">
                <a:extLst>
                  <a:ext uri="{FF2B5EF4-FFF2-40B4-BE49-F238E27FC236}">
                    <a16:creationId xmlns:a16="http://schemas.microsoft.com/office/drawing/2014/main" id="{4A1625B6-76A7-4F0F-B162-1EDD409C59DC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>
                <a:extLst>
                  <a:ext uri="{FF2B5EF4-FFF2-40B4-BE49-F238E27FC236}">
                    <a16:creationId xmlns:a16="http://schemas.microsoft.com/office/drawing/2014/main" id="{361A415D-E605-4B06-96C1-5370443EBBC8}"/>
                  </a:ext>
                </a:extLst>
              </p:cNvPr>
              <p:cNvCxnSpPr/>
              <p:nvPr/>
            </p:nvCxnSpPr>
            <p:spPr>
              <a:xfrm>
                <a:off x="7275532" y="3243094"/>
                <a:ext cx="161888" cy="789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>
                <a:extLst>
                  <a:ext uri="{FF2B5EF4-FFF2-40B4-BE49-F238E27FC236}">
                    <a16:creationId xmlns:a16="http://schemas.microsoft.com/office/drawing/2014/main" id="{F189997D-5F73-46B3-BA22-0E8E6F02DBA7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8" name="Group 237">
              <a:extLst>
                <a:ext uri="{FF2B5EF4-FFF2-40B4-BE49-F238E27FC236}">
                  <a16:creationId xmlns:a16="http://schemas.microsoft.com/office/drawing/2014/main" id="{361BC696-53E5-44ED-8145-9C6083546277}"/>
                </a:ext>
              </a:extLst>
            </p:cNvPr>
            <p:cNvGrpSpPr/>
            <p:nvPr/>
          </p:nvGrpSpPr>
          <p:grpSpPr>
            <a:xfrm flipH="1">
              <a:off x="4979137" y="3797101"/>
              <a:ext cx="1960028" cy="316306"/>
              <a:chOff x="6424958" y="3243094"/>
              <a:chExt cx="1289794" cy="296972"/>
            </a:xfrm>
          </p:grpSpPr>
          <p:cxnSp>
            <p:nvCxnSpPr>
              <p:cNvPr id="318" name="Straight Connector 317">
                <a:extLst>
                  <a:ext uri="{FF2B5EF4-FFF2-40B4-BE49-F238E27FC236}">
                    <a16:creationId xmlns:a16="http://schemas.microsoft.com/office/drawing/2014/main" id="{DDCC4FF9-2C26-4710-BC35-671E6396F4CD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Straight Connector 318">
                <a:extLst>
                  <a:ext uri="{FF2B5EF4-FFF2-40B4-BE49-F238E27FC236}">
                    <a16:creationId xmlns:a16="http://schemas.microsoft.com/office/drawing/2014/main" id="{3DDEA128-FC90-4252-A165-BB45D79AEA0F}"/>
                  </a:ext>
                </a:extLst>
              </p:cNvPr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>
                <a:extLst>
                  <a:ext uri="{FF2B5EF4-FFF2-40B4-BE49-F238E27FC236}">
                    <a16:creationId xmlns:a16="http://schemas.microsoft.com/office/drawing/2014/main" id="{F86583EB-6286-472B-9F3F-04C181A12C85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9" name="Group 238">
              <a:extLst>
                <a:ext uri="{FF2B5EF4-FFF2-40B4-BE49-F238E27FC236}">
                  <a16:creationId xmlns:a16="http://schemas.microsoft.com/office/drawing/2014/main" id="{FECDF72D-2480-4EFA-93E1-45E4AE32BEDD}"/>
                </a:ext>
              </a:extLst>
            </p:cNvPr>
            <p:cNvGrpSpPr/>
            <p:nvPr/>
          </p:nvGrpSpPr>
          <p:grpSpPr>
            <a:xfrm flipH="1">
              <a:off x="5042718" y="4336808"/>
              <a:ext cx="1896446" cy="316306"/>
              <a:chOff x="6424958" y="3243094"/>
              <a:chExt cx="1289794" cy="296972"/>
            </a:xfrm>
          </p:grpSpPr>
          <p:cxnSp>
            <p:nvCxnSpPr>
              <p:cNvPr id="315" name="Straight Connector 314">
                <a:extLst>
                  <a:ext uri="{FF2B5EF4-FFF2-40B4-BE49-F238E27FC236}">
                    <a16:creationId xmlns:a16="http://schemas.microsoft.com/office/drawing/2014/main" id="{0162918E-8B9A-42E3-B9C5-23D23A2CD899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>
                <a:extLst>
                  <a:ext uri="{FF2B5EF4-FFF2-40B4-BE49-F238E27FC236}">
                    <a16:creationId xmlns:a16="http://schemas.microsoft.com/office/drawing/2014/main" id="{93E6E27B-550F-4FC1-875A-167A901F33CE}"/>
                  </a:ext>
                </a:extLst>
              </p:cNvPr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Straight Connector 316">
                <a:extLst>
                  <a:ext uri="{FF2B5EF4-FFF2-40B4-BE49-F238E27FC236}">
                    <a16:creationId xmlns:a16="http://schemas.microsoft.com/office/drawing/2014/main" id="{AFAE7299-80E0-4404-B047-8A950FCBFA55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0" name="Group 239">
              <a:extLst>
                <a:ext uri="{FF2B5EF4-FFF2-40B4-BE49-F238E27FC236}">
                  <a16:creationId xmlns:a16="http://schemas.microsoft.com/office/drawing/2014/main" id="{8E745E84-34DA-4EDB-B12A-EEFFFF299A04}"/>
                </a:ext>
              </a:extLst>
            </p:cNvPr>
            <p:cNvGrpSpPr/>
            <p:nvPr/>
          </p:nvGrpSpPr>
          <p:grpSpPr>
            <a:xfrm flipH="1">
              <a:off x="5268444" y="4886873"/>
              <a:ext cx="1670720" cy="316306"/>
              <a:chOff x="6424958" y="3243094"/>
              <a:chExt cx="1289794" cy="296972"/>
            </a:xfrm>
          </p:grpSpPr>
          <p:cxnSp>
            <p:nvCxnSpPr>
              <p:cNvPr id="312" name="Straight Connector 311">
                <a:extLst>
                  <a:ext uri="{FF2B5EF4-FFF2-40B4-BE49-F238E27FC236}">
                    <a16:creationId xmlns:a16="http://schemas.microsoft.com/office/drawing/2014/main" id="{6E0C27C9-2B30-4D98-B5A5-C68DFC806569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Straight Connector 312">
                <a:extLst>
                  <a:ext uri="{FF2B5EF4-FFF2-40B4-BE49-F238E27FC236}">
                    <a16:creationId xmlns:a16="http://schemas.microsoft.com/office/drawing/2014/main" id="{65358224-1D27-4676-8323-F9DDD1585F17}"/>
                  </a:ext>
                </a:extLst>
              </p:cNvPr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Straight Connector 313">
                <a:extLst>
                  <a:ext uri="{FF2B5EF4-FFF2-40B4-BE49-F238E27FC236}">
                    <a16:creationId xmlns:a16="http://schemas.microsoft.com/office/drawing/2014/main" id="{5509F6EA-7DF3-42B5-840E-7CF233A745D8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40C6569F-3D79-4289-8275-ABA7F509BA3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38630" y="1072208"/>
              <a:ext cx="186798" cy="1828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$3</a:t>
              </a:r>
            </a:p>
          </p:txBody>
        </p:sp>
        <p:sp>
          <p:nvSpPr>
            <p:cNvPr id="242" name="Oval 241">
              <a:extLst>
                <a:ext uri="{FF2B5EF4-FFF2-40B4-BE49-F238E27FC236}">
                  <a16:creationId xmlns:a16="http://schemas.microsoft.com/office/drawing/2014/main" id="{DF96BA16-3E5F-4C5B-98DE-C286422099C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68579" y="1607003"/>
              <a:ext cx="326901" cy="3200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$10</a:t>
              </a:r>
            </a:p>
          </p:txBody>
        </p:sp>
        <p:sp>
          <p:nvSpPr>
            <p:cNvPr id="243" name="Oval 242">
              <a:extLst>
                <a:ext uri="{FF2B5EF4-FFF2-40B4-BE49-F238E27FC236}">
                  <a16:creationId xmlns:a16="http://schemas.microsoft.com/office/drawing/2014/main" id="{18032C1F-8FE7-4218-A71D-5C00E2126B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03198" y="2151940"/>
              <a:ext cx="457662" cy="44805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$19</a:t>
              </a:r>
            </a:p>
          </p:txBody>
        </p:sp>
        <p:sp>
          <p:nvSpPr>
            <p:cNvPr id="244" name="Oval 243">
              <a:extLst>
                <a:ext uri="{FF2B5EF4-FFF2-40B4-BE49-F238E27FC236}">
                  <a16:creationId xmlns:a16="http://schemas.microsoft.com/office/drawing/2014/main" id="{C1D022D6-AE49-4894-97C6-A4F1CDCCB05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33149" y="2543531"/>
              <a:ext cx="597761" cy="5852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$33</a:t>
              </a:r>
            </a:p>
          </p:txBody>
        </p: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EF396BF8-9F16-4A53-968A-E814753477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72438" y="2972683"/>
              <a:ext cx="719183" cy="7040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$47</a:t>
              </a:r>
            </a:p>
          </p:txBody>
        </p:sp>
        <p:sp>
          <p:nvSpPr>
            <p:cNvPr id="246" name="Oval 245">
              <a:extLst>
                <a:ext uri="{FF2B5EF4-FFF2-40B4-BE49-F238E27FC236}">
                  <a16:creationId xmlns:a16="http://schemas.microsoft.com/office/drawing/2014/main" id="{E4C19B1E-3D52-4D0A-BC03-540488689C7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77108" y="3505637"/>
              <a:ext cx="709843" cy="69494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$46</a:t>
              </a:r>
            </a:p>
          </p:txBody>
        </p:sp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59FE3A88-777D-4031-B745-82BABA66EE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85610" y="3979479"/>
              <a:ext cx="859283" cy="8412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$67</a:t>
              </a:r>
            </a:p>
          </p:txBody>
        </p:sp>
        <p:sp>
          <p:nvSpPr>
            <p:cNvPr id="248" name="Oval 247">
              <a:extLst>
                <a:ext uri="{FF2B5EF4-FFF2-40B4-BE49-F238E27FC236}">
                  <a16:creationId xmlns:a16="http://schemas.microsoft.com/office/drawing/2014/main" id="{3927F310-A8A9-4433-8B59-E1C6A1929FB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84658" y="4622020"/>
              <a:ext cx="877964" cy="85953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$70</a:t>
              </a:r>
            </a:p>
          </p:txBody>
        </p:sp>
        <p:sp>
          <p:nvSpPr>
            <p:cNvPr id="249" name="Oval 248">
              <a:extLst>
                <a:ext uri="{FF2B5EF4-FFF2-40B4-BE49-F238E27FC236}">
                  <a16:creationId xmlns:a16="http://schemas.microsoft.com/office/drawing/2014/main" id="{4B166FE7-FB33-4ECF-B4DA-29DD0529AFD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61169" y="5257108"/>
              <a:ext cx="541721" cy="5303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$27</a:t>
              </a:r>
            </a:p>
          </p:txBody>
        </p:sp>
        <p:sp>
          <p:nvSpPr>
            <p:cNvPr id="250" name="Oval 249">
              <a:extLst>
                <a:ext uri="{FF2B5EF4-FFF2-40B4-BE49-F238E27FC236}">
                  <a16:creationId xmlns:a16="http://schemas.microsoft.com/office/drawing/2014/main" id="{A65772C9-7A5A-4E1D-9EA6-1F93AB7D74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11242" y="2849007"/>
              <a:ext cx="345579" cy="3383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$11</a:t>
              </a:r>
            </a:p>
          </p:txBody>
        </p: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06CA2FE9-35F0-4B88-8838-AC42AB8232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97230" y="3378310"/>
              <a:ext cx="373603" cy="3657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$13</a:t>
              </a:r>
            </a:p>
          </p:txBody>
        </p:sp>
        <p:sp>
          <p:nvSpPr>
            <p:cNvPr id="252" name="Oval 251">
              <a:extLst>
                <a:ext uri="{FF2B5EF4-FFF2-40B4-BE49-F238E27FC236}">
                  <a16:creationId xmlns:a16="http://schemas.microsoft.com/office/drawing/2014/main" id="{34825155-229C-4636-B89A-04878914114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45860" y="3849717"/>
              <a:ext cx="476343" cy="46634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$21</a:t>
              </a:r>
            </a:p>
          </p:txBody>
        </p:sp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AAECBCC3-A361-428E-824C-DE7A709A30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27180" y="4355780"/>
              <a:ext cx="513702" cy="5029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$24</a:t>
              </a:r>
            </a:p>
          </p:txBody>
        </p:sp>
        <p:sp>
          <p:nvSpPr>
            <p:cNvPr id="254" name="Oval 253">
              <a:extLst>
                <a:ext uri="{FF2B5EF4-FFF2-40B4-BE49-F238E27FC236}">
                  <a16:creationId xmlns:a16="http://schemas.microsoft.com/office/drawing/2014/main" id="{A1E3BA5E-CDF9-4658-8F52-B0A231959F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97230" y="4983747"/>
              <a:ext cx="373603" cy="3657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$13</a:t>
              </a:r>
            </a:p>
          </p:txBody>
        </p:sp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624CE3F4-0E23-4A9A-8A82-2269002316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32660" y="5554389"/>
              <a:ext cx="102743" cy="10058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</a:t>
              </a:r>
            </a:p>
          </p:txBody>
        </p:sp>
        <p:sp>
          <p:nvSpPr>
            <p:cNvPr id="260" name="Oval 259">
              <a:extLst>
                <a:ext uri="{FF2B5EF4-FFF2-40B4-BE49-F238E27FC236}">
                  <a16:creationId xmlns:a16="http://schemas.microsoft.com/office/drawing/2014/main" id="{7DD50D23-5A71-46A4-9A8D-B8C0F851291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13983" y="2374881"/>
              <a:ext cx="140096" cy="1371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$2</a:t>
              </a:r>
            </a:p>
          </p:txBody>
        </p:sp>
        <p:sp>
          <p:nvSpPr>
            <p:cNvPr id="261" name="Oval 260">
              <a:extLst>
                <a:ext uri="{FF2B5EF4-FFF2-40B4-BE49-F238E27FC236}">
                  <a16:creationId xmlns:a16="http://schemas.microsoft.com/office/drawing/2014/main" id="{079F7AA6-5DD3-433F-A4D2-621681D00B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32852" y="2648448"/>
              <a:ext cx="177458" cy="17373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$3</a:t>
              </a:r>
            </a:p>
          </p:txBody>
        </p:sp>
        <p:sp>
          <p:nvSpPr>
            <p:cNvPr id="262" name="Oval 261">
              <a:extLst>
                <a:ext uri="{FF2B5EF4-FFF2-40B4-BE49-F238E27FC236}">
                  <a16:creationId xmlns:a16="http://schemas.microsoft.com/office/drawing/2014/main" id="{71B11D9A-061D-4704-91A9-9B241AB1D7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539451" y="3143121"/>
              <a:ext cx="364260" cy="3566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$12</a:t>
              </a:r>
            </a:p>
          </p:txBody>
        </p:sp>
        <p:sp>
          <p:nvSpPr>
            <p:cNvPr id="263" name="Oval 262">
              <a:extLst>
                <a:ext uri="{FF2B5EF4-FFF2-40B4-BE49-F238E27FC236}">
                  <a16:creationId xmlns:a16="http://schemas.microsoft.com/office/drawing/2014/main" id="{641D3FBB-497D-4F8E-85AD-8BED24D62D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534780" y="3679446"/>
              <a:ext cx="373603" cy="3657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$13</a:t>
              </a:r>
            </a:p>
          </p:txBody>
        </p:sp>
        <p:sp>
          <p:nvSpPr>
            <p:cNvPr id="264" name="Oval 263">
              <a:extLst>
                <a:ext uri="{FF2B5EF4-FFF2-40B4-BE49-F238E27FC236}">
                  <a16:creationId xmlns:a16="http://schemas.microsoft.com/office/drawing/2014/main" id="{F2CE2E0A-EE2C-4599-8550-280A17A89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478740" y="4112339"/>
              <a:ext cx="485682" cy="47548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$22</a:t>
              </a:r>
            </a:p>
          </p:txBody>
        </p:sp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4FD3BAED-DD15-4681-9FC5-FB6925E1CDE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478740" y="4684905"/>
              <a:ext cx="485682" cy="47548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$22</a:t>
              </a:r>
            </a:p>
          </p:txBody>
        </p:sp>
        <p:sp>
          <p:nvSpPr>
            <p:cNvPr id="266" name="Oval 265">
              <a:extLst>
                <a:ext uri="{FF2B5EF4-FFF2-40B4-BE49-F238E27FC236}">
                  <a16:creationId xmlns:a16="http://schemas.microsoft.com/office/drawing/2014/main" id="{50A4D4E9-821A-4D39-961C-AE4522CAD19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595490" y="5344002"/>
              <a:ext cx="252182" cy="2468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$6</a:t>
              </a:r>
            </a:p>
          </p:txBody>
        </p:sp>
        <p:sp>
          <p:nvSpPr>
            <p:cNvPr id="269" name="Oval 268">
              <a:extLst>
                <a:ext uri="{FF2B5EF4-FFF2-40B4-BE49-F238E27FC236}">
                  <a16:creationId xmlns:a16="http://schemas.microsoft.com/office/drawing/2014/main" id="{BF7699E0-C70B-4FB7-A253-D37B031CA2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51533" y="2114194"/>
              <a:ext cx="140096" cy="1371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$2</a:t>
              </a:r>
            </a:p>
          </p:txBody>
        </p:sp>
        <p:sp>
          <p:nvSpPr>
            <p:cNvPr id="281" name="Oval 280">
              <a:extLst>
                <a:ext uri="{FF2B5EF4-FFF2-40B4-BE49-F238E27FC236}">
                  <a16:creationId xmlns:a16="http://schemas.microsoft.com/office/drawing/2014/main" id="{5E4C6464-210B-4C66-B513-59E446B09C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03372" y="3349408"/>
              <a:ext cx="205480" cy="2011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$4</a:t>
              </a:r>
            </a:p>
          </p:txBody>
        </p:sp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3EC65FF8-96F9-4389-9D5F-11D2D1165F9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03372" y="3906877"/>
              <a:ext cx="205480" cy="2011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$4</a:t>
              </a:r>
            </a:p>
          </p:txBody>
        </p:sp>
        <p:sp>
          <p:nvSpPr>
            <p:cNvPr id="303" name="Oval 302">
              <a:extLst>
                <a:ext uri="{FF2B5EF4-FFF2-40B4-BE49-F238E27FC236}">
                  <a16:creationId xmlns:a16="http://schemas.microsoft.com/office/drawing/2014/main" id="{33446B08-3F7B-4041-95A2-F56C9953AF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80021" y="4464348"/>
              <a:ext cx="252182" cy="2468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$6</a:t>
              </a:r>
            </a:p>
          </p:txBody>
        </p:sp>
        <p:sp>
          <p:nvSpPr>
            <p:cNvPr id="304" name="Oval 303">
              <a:extLst>
                <a:ext uri="{FF2B5EF4-FFF2-40B4-BE49-F238E27FC236}">
                  <a16:creationId xmlns:a16="http://schemas.microsoft.com/office/drawing/2014/main" id="{59E3F868-6A24-471E-944B-954E70E8170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54741" y="5041297"/>
              <a:ext cx="102743" cy="10058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</a:t>
              </a:r>
            </a:p>
          </p:txBody>
        </p:sp>
        <p:sp>
          <p:nvSpPr>
            <p:cNvPr id="305" name="Oval 304">
              <a:extLst>
                <a:ext uri="{FF2B5EF4-FFF2-40B4-BE49-F238E27FC236}">
                  <a16:creationId xmlns:a16="http://schemas.microsoft.com/office/drawing/2014/main" id="{09255E43-2C4B-4E04-9974-264814DEEB4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36064" y="2811417"/>
              <a:ext cx="140096" cy="1371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$2</a:t>
              </a:r>
            </a:p>
          </p:txBody>
        </p:sp>
        <p:sp>
          <p:nvSpPr>
            <p:cNvPr id="306" name="Oval 305">
              <a:extLst>
                <a:ext uri="{FF2B5EF4-FFF2-40B4-BE49-F238E27FC236}">
                  <a16:creationId xmlns:a16="http://schemas.microsoft.com/office/drawing/2014/main" id="{BBA64C7B-3955-4FE2-8781-0E78C04CEB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84168" y="3183374"/>
              <a:ext cx="102743" cy="10058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</a:t>
              </a:r>
            </a:p>
          </p:txBody>
        </p:sp>
        <p:sp>
          <p:nvSpPr>
            <p:cNvPr id="307" name="Oval 306">
              <a:extLst>
                <a:ext uri="{FF2B5EF4-FFF2-40B4-BE49-F238E27FC236}">
                  <a16:creationId xmlns:a16="http://schemas.microsoft.com/office/drawing/2014/main" id="{3BC584E0-BDDC-442B-BE7B-B325C9E2F80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90769" y="3675419"/>
              <a:ext cx="289540" cy="2834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$8</a:t>
              </a:r>
            </a:p>
          </p:txBody>
        </p:sp>
        <p:sp>
          <p:nvSpPr>
            <p:cNvPr id="308" name="Oval 307">
              <a:extLst>
                <a:ext uri="{FF2B5EF4-FFF2-40B4-BE49-F238E27FC236}">
                  <a16:creationId xmlns:a16="http://schemas.microsoft.com/office/drawing/2014/main" id="{97503E12-B9FB-4CD3-A223-AD2AEF1D163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81429" y="4235641"/>
              <a:ext cx="308221" cy="3017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$9</a:t>
              </a:r>
            </a:p>
          </p:txBody>
        </p:sp>
        <p:sp>
          <p:nvSpPr>
            <p:cNvPr id="309" name="Oval 308">
              <a:extLst>
                <a:ext uri="{FF2B5EF4-FFF2-40B4-BE49-F238E27FC236}">
                  <a16:creationId xmlns:a16="http://schemas.microsoft.com/office/drawing/2014/main" id="{72FE7CE9-1956-4A17-8E0E-B9F3E7B4F1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32799" y="4805600"/>
              <a:ext cx="205480" cy="2011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$4</a:t>
              </a:r>
            </a:p>
          </p:txBody>
        </p:sp>
        <p:sp>
          <p:nvSpPr>
            <p:cNvPr id="310" name="Oval 309">
              <a:extLst>
                <a:ext uri="{FF2B5EF4-FFF2-40B4-BE49-F238E27FC236}">
                  <a16:creationId xmlns:a16="http://schemas.microsoft.com/office/drawing/2014/main" id="{D3FFB520-166B-4E30-B1E9-B1AED8F056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46810" y="5326864"/>
              <a:ext cx="177458" cy="17373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$3</a:t>
              </a:r>
            </a:p>
          </p:txBody>
        </p:sp>
        <p:sp>
          <p:nvSpPr>
            <p:cNvPr id="311" name="Oval 310">
              <a:extLst>
                <a:ext uri="{FF2B5EF4-FFF2-40B4-BE49-F238E27FC236}">
                  <a16:creationId xmlns:a16="http://schemas.microsoft.com/office/drawing/2014/main" id="{346E4431-5B52-485D-8ED4-A11DBE2D84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54741" y="2283165"/>
              <a:ext cx="102743" cy="10058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7474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1226594" y="-800100"/>
            <a:ext cx="6690813" cy="8458201"/>
          </a:xfrm>
        </p:spPr>
      </p:pic>
    </p:spTree>
    <p:extLst>
      <p:ext uri="{BB962C8B-B14F-4D97-AF65-F5344CB8AC3E}">
        <p14:creationId xmlns:p14="http://schemas.microsoft.com/office/powerpoint/2010/main" val="3458162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Fruiting Position Value</a:t>
            </a:r>
            <a:br>
              <a:rPr lang="en-US" sz="4000" dirty="0"/>
            </a:br>
            <a:r>
              <a:rPr lang="en-US" sz="2000" dirty="0"/>
              <a:t>Georgia 2019 (3 location average)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421957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/>
              <a:t>2019 (Whitaker)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421957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/>
              <a:t>2006 (</a:t>
            </a:r>
            <a:r>
              <a:rPr lang="en-US" dirty="0" err="1"/>
              <a:t>Bednarz</a:t>
            </a:r>
            <a:r>
              <a:rPr lang="en-US" dirty="0"/>
              <a:t>)</a:t>
            </a:r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69394872"/>
              </p:ext>
            </p:extLst>
          </p:nvPr>
        </p:nvGraphicFramePr>
        <p:xfrm>
          <a:off x="4629150" y="2103120"/>
          <a:ext cx="3887788" cy="408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59121536"/>
              </p:ext>
            </p:extLst>
          </p:nvPr>
        </p:nvGraphicFramePr>
        <p:xfrm>
          <a:off x="630238" y="2103120"/>
          <a:ext cx="3868737" cy="408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93463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Fruiting Position Value</a:t>
            </a:r>
            <a:br>
              <a:rPr lang="en-US" sz="4000" dirty="0"/>
            </a:br>
            <a:r>
              <a:rPr lang="en-US" sz="2000" dirty="0"/>
              <a:t>Georgia 2019 (3 location average)</a:t>
            </a:r>
          </a:p>
        </p:txBody>
      </p:sp>
      <p:graphicFrame>
        <p:nvGraphicFramePr>
          <p:cNvPr id="10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628650" y="1825625"/>
          <a:ext cx="38862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ontent Placeholder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91740286"/>
              </p:ext>
            </p:extLst>
          </p:nvPr>
        </p:nvGraphicFramePr>
        <p:xfrm>
          <a:off x="4629150" y="1825625"/>
          <a:ext cx="38862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461">
                  <a:extLst>
                    <a:ext uri="{9D8B030D-6E8A-4147-A177-3AD203B41FA5}">
                      <a16:colId xmlns:a16="http://schemas.microsoft.com/office/drawing/2014/main" val="2337500143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570839881"/>
                    </a:ext>
                  </a:extLst>
                </a:gridCol>
                <a:gridCol w="1075459">
                  <a:extLst>
                    <a:ext uri="{9D8B030D-6E8A-4147-A177-3AD203B41FA5}">
                      <a16:colId xmlns:a16="http://schemas.microsoft.com/office/drawing/2014/main" val="13102438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Fruiting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450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  <a:r>
                        <a:rPr lang="en-US" sz="1600" baseline="30000" dirty="0"/>
                        <a:t>st</a:t>
                      </a:r>
                      <a:r>
                        <a:rPr lang="en-US" sz="1600" dirty="0"/>
                        <a:t> Positions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584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  <a:r>
                        <a:rPr lang="en-US" sz="1600" baseline="30000" dirty="0"/>
                        <a:t>nd</a:t>
                      </a:r>
                      <a:r>
                        <a:rPr lang="en-US" sz="1600" dirty="0"/>
                        <a:t> Positions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771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  <a:r>
                        <a:rPr lang="en-US" sz="1600" baseline="30000" dirty="0"/>
                        <a:t>rd</a:t>
                      </a:r>
                      <a:r>
                        <a:rPr lang="en-US" sz="1600" dirty="0"/>
                        <a:t> Positions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910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Vegetative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na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878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7836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Nodes ≤10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45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Nodes 11-15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901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Nodes ≥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273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77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Fruiting Position Value</a:t>
            </a:r>
            <a:br>
              <a:rPr lang="en-US" sz="4000" dirty="0"/>
            </a:br>
            <a:r>
              <a:rPr lang="en-US" sz="2000" dirty="0"/>
              <a:t>Georgia 2019 (3 location average)</a:t>
            </a:r>
          </a:p>
        </p:txBody>
      </p:sp>
      <p:graphicFrame>
        <p:nvGraphicFramePr>
          <p:cNvPr id="10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9521519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6898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Fruiting Position Value</a:t>
            </a:r>
            <a:br>
              <a:rPr lang="en-US" sz="4000" dirty="0"/>
            </a:br>
            <a:r>
              <a:rPr lang="en-US" sz="2000" dirty="0"/>
              <a:t>Georgia 2019 (3 location average)</a:t>
            </a:r>
          </a:p>
        </p:txBody>
      </p:sp>
      <p:graphicFrame>
        <p:nvGraphicFramePr>
          <p:cNvPr id="10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4754714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6825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Box 126"/>
          <p:cNvSpPr txBox="1"/>
          <p:nvPr/>
        </p:nvSpPr>
        <p:spPr>
          <a:xfrm>
            <a:off x="457200" y="274320"/>
            <a:ext cx="19595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 Location Average</a:t>
            </a:r>
          </a:p>
          <a:p>
            <a:r>
              <a:rPr lang="en-US" dirty="0"/>
              <a:t>Georgia 2019 </a:t>
            </a:r>
          </a:p>
        </p:txBody>
      </p: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D2EB3B1F-F130-405F-BA11-86C4B0F580B5}"/>
              </a:ext>
            </a:extLst>
          </p:cNvPr>
          <p:cNvGrpSpPr/>
          <p:nvPr/>
        </p:nvGrpSpPr>
        <p:grpSpPr>
          <a:xfrm>
            <a:off x="4934825" y="615025"/>
            <a:ext cx="4044644" cy="5979975"/>
            <a:chOff x="4834157" y="615025"/>
            <a:chExt cx="4044644" cy="5979975"/>
          </a:xfrm>
        </p:grpSpPr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9FE15B16-70E9-4CCA-9CCB-78FF0841EDFC}"/>
                </a:ext>
              </a:extLst>
            </p:cNvPr>
            <p:cNvSpPr txBox="1"/>
            <p:nvPr/>
          </p:nvSpPr>
          <p:spPr>
            <a:xfrm>
              <a:off x="4945078" y="6287223"/>
              <a:ext cx="12792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</a:rPr>
                <a:t>Whitaker 2019</a:t>
              </a: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CEB82A08-69D9-4614-AB67-6A97C6D3C081}"/>
                </a:ext>
              </a:extLst>
            </p:cNvPr>
            <p:cNvSpPr/>
            <p:nvPr/>
          </p:nvSpPr>
          <p:spPr>
            <a:xfrm>
              <a:off x="4834157" y="615025"/>
              <a:ext cx="4044644" cy="5881206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445B765D-5DEC-4931-AE51-82B40CC0FA7F}"/>
                </a:ext>
              </a:extLst>
            </p:cNvPr>
            <p:cNvSpPr/>
            <p:nvPr/>
          </p:nvSpPr>
          <p:spPr>
            <a:xfrm>
              <a:off x="6874396" y="961786"/>
              <a:ext cx="75582" cy="553444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solidFill>
                  <a:schemeClr val="bg1"/>
                </a:solidFill>
              </a:endParaRPr>
            </a:p>
          </p:txBody>
        </p:sp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CE8419DA-641E-4924-A76A-399F920AF257}"/>
                </a:ext>
              </a:extLst>
            </p:cNvPr>
            <p:cNvGrpSpPr/>
            <p:nvPr/>
          </p:nvGrpSpPr>
          <p:grpSpPr>
            <a:xfrm>
              <a:off x="6834905" y="942972"/>
              <a:ext cx="154564" cy="5066711"/>
              <a:chOff x="3744639" y="1013291"/>
              <a:chExt cx="146304" cy="4467375"/>
            </a:xfrm>
          </p:grpSpPr>
          <p:sp>
            <p:nvSpPr>
              <p:cNvPr id="368" name="Oval 367">
                <a:extLst>
                  <a:ext uri="{FF2B5EF4-FFF2-40B4-BE49-F238E27FC236}">
                    <a16:creationId xmlns:a16="http://schemas.microsoft.com/office/drawing/2014/main" id="{90866563-B9B0-426C-94B0-7B9385B72E98}"/>
                  </a:ext>
                </a:extLst>
              </p:cNvPr>
              <p:cNvSpPr/>
              <p:nvPr/>
            </p:nvSpPr>
            <p:spPr>
              <a:xfrm>
                <a:off x="3744639" y="101329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22</a:t>
                </a:r>
              </a:p>
            </p:txBody>
          </p:sp>
          <p:sp>
            <p:nvSpPr>
              <p:cNvPr id="369" name="Oval 368">
                <a:extLst>
                  <a:ext uri="{FF2B5EF4-FFF2-40B4-BE49-F238E27FC236}">
                    <a16:creationId xmlns:a16="http://schemas.microsoft.com/office/drawing/2014/main" id="{CE16C370-B9E9-4ED1-BC5C-CDB8CD2FCCB9}"/>
                  </a:ext>
                </a:extLst>
              </p:cNvPr>
              <p:cNvSpPr/>
              <p:nvPr/>
            </p:nvSpPr>
            <p:spPr>
              <a:xfrm>
                <a:off x="3744639" y="149341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20</a:t>
                </a:r>
              </a:p>
            </p:txBody>
          </p:sp>
          <p:sp>
            <p:nvSpPr>
              <p:cNvPr id="370" name="Oval 369">
                <a:extLst>
                  <a:ext uri="{FF2B5EF4-FFF2-40B4-BE49-F238E27FC236}">
                    <a16:creationId xmlns:a16="http://schemas.microsoft.com/office/drawing/2014/main" id="{56363FE5-971F-4EAB-8E78-BCDE22ECC0A5}"/>
                  </a:ext>
                </a:extLst>
              </p:cNvPr>
              <p:cNvSpPr/>
              <p:nvPr/>
            </p:nvSpPr>
            <p:spPr>
              <a:xfrm>
                <a:off x="3744639" y="197353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18</a:t>
                </a:r>
              </a:p>
            </p:txBody>
          </p:sp>
          <p:sp>
            <p:nvSpPr>
              <p:cNvPr id="371" name="Oval 370">
                <a:extLst>
                  <a:ext uri="{FF2B5EF4-FFF2-40B4-BE49-F238E27FC236}">
                    <a16:creationId xmlns:a16="http://schemas.microsoft.com/office/drawing/2014/main" id="{1C6E46C1-9587-4701-B883-ADD86CC268CB}"/>
                  </a:ext>
                </a:extLst>
              </p:cNvPr>
              <p:cNvSpPr/>
              <p:nvPr/>
            </p:nvSpPr>
            <p:spPr>
              <a:xfrm>
                <a:off x="3744639" y="221359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17</a:t>
                </a:r>
              </a:p>
            </p:txBody>
          </p:sp>
          <p:sp>
            <p:nvSpPr>
              <p:cNvPr id="372" name="Oval 371">
                <a:extLst>
                  <a:ext uri="{FF2B5EF4-FFF2-40B4-BE49-F238E27FC236}">
                    <a16:creationId xmlns:a16="http://schemas.microsoft.com/office/drawing/2014/main" id="{49B31CDB-8032-4BD3-87CD-E8C0382B3692}"/>
                  </a:ext>
                </a:extLst>
              </p:cNvPr>
              <p:cNvSpPr/>
              <p:nvPr/>
            </p:nvSpPr>
            <p:spPr>
              <a:xfrm>
                <a:off x="3744639" y="245365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16</a:t>
                </a:r>
              </a:p>
            </p:txBody>
          </p:sp>
          <p:sp>
            <p:nvSpPr>
              <p:cNvPr id="373" name="Oval 372">
                <a:extLst>
                  <a:ext uri="{FF2B5EF4-FFF2-40B4-BE49-F238E27FC236}">
                    <a16:creationId xmlns:a16="http://schemas.microsoft.com/office/drawing/2014/main" id="{EB6723B8-241E-44C6-AF49-001C5FE02B0C}"/>
                  </a:ext>
                </a:extLst>
              </p:cNvPr>
              <p:cNvSpPr/>
              <p:nvPr/>
            </p:nvSpPr>
            <p:spPr>
              <a:xfrm>
                <a:off x="3744639" y="125335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21</a:t>
                </a:r>
              </a:p>
            </p:txBody>
          </p:sp>
          <p:sp>
            <p:nvSpPr>
              <p:cNvPr id="374" name="Oval 373">
                <a:extLst>
                  <a:ext uri="{FF2B5EF4-FFF2-40B4-BE49-F238E27FC236}">
                    <a16:creationId xmlns:a16="http://schemas.microsoft.com/office/drawing/2014/main" id="{B7E9B66E-3401-430D-856B-3F10FFE91EF2}"/>
                  </a:ext>
                </a:extLst>
              </p:cNvPr>
              <p:cNvSpPr/>
              <p:nvPr/>
            </p:nvSpPr>
            <p:spPr>
              <a:xfrm>
                <a:off x="3744639" y="173347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19</a:t>
                </a:r>
              </a:p>
            </p:txBody>
          </p:sp>
          <p:sp>
            <p:nvSpPr>
              <p:cNvPr id="375" name="Oval 374">
                <a:extLst>
                  <a:ext uri="{FF2B5EF4-FFF2-40B4-BE49-F238E27FC236}">
                    <a16:creationId xmlns:a16="http://schemas.microsoft.com/office/drawing/2014/main" id="{3A6E9EFC-0D6D-4E11-978B-DCBE2A12895C}"/>
                  </a:ext>
                </a:extLst>
              </p:cNvPr>
              <p:cNvSpPr/>
              <p:nvPr/>
            </p:nvSpPr>
            <p:spPr>
              <a:xfrm>
                <a:off x="3744639" y="341389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12</a:t>
                </a:r>
              </a:p>
            </p:txBody>
          </p:sp>
          <p:sp>
            <p:nvSpPr>
              <p:cNvPr id="376" name="Oval 375">
                <a:extLst>
                  <a:ext uri="{FF2B5EF4-FFF2-40B4-BE49-F238E27FC236}">
                    <a16:creationId xmlns:a16="http://schemas.microsoft.com/office/drawing/2014/main" id="{F071B70C-0603-4571-AB99-D47B02B5F318}"/>
                  </a:ext>
                </a:extLst>
              </p:cNvPr>
              <p:cNvSpPr/>
              <p:nvPr/>
            </p:nvSpPr>
            <p:spPr>
              <a:xfrm>
                <a:off x="3744639" y="389401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10</a:t>
                </a:r>
              </a:p>
            </p:txBody>
          </p:sp>
          <p:sp>
            <p:nvSpPr>
              <p:cNvPr id="377" name="Oval 376">
                <a:extLst>
                  <a:ext uri="{FF2B5EF4-FFF2-40B4-BE49-F238E27FC236}">
                    <a16:creationId xmlns:a16="http://schemas.microsoft.com/office/drawing/2014/main" id="{25398BDC-2744-4B78-A79E-8466AF64D87D}"/>
                  </a:ext>
                </a:extLst>
              </p:cNvPr>
              <p:cNvSpPr/>
              <p:nvPr/>
            </p:nvSpPr>
            <p:spPr>
              <a:xfrm>
                <a:off x="3744639" y="437413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8</a:t>
                </a:r>
              </a:p>
            </p:txBody>
          </p:sp>
          <p:sp>
            <p:nvSpPr>
              <p:cNvPr id="378" name="Oval 377">
                <a:extLst>
                  <a:ext uri="{FF2B5EF4-FFF2-40B4-BE49-F238E27FC236}">
                    <a16:creationId xmlns:a16="http://schemas.microsoft.com/office/drawing/2014/main" id="{CAF06C76-A9A3-498D-87EF-7BBBAE15468E}"/>
                  </a:ext>
                </a:extLst>
              </p:cNvPr>
              <p:cNvSpPr/>
              <p:nvPr/>
            </p:nvSpPr>
            <p:spPr>
              <a:xfrm>
                <a:off x="3744639" y="485425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6</a:t>
                </a:r>
              </a:p>
            </p:txBody>
          </p:sp>
          <p:sp>
            <p:nvSpPr>
              <p:cNvPr id="379" name="Oval 378">
                <a:extLst>
                  <a:ext uri="{FF2B5EF4-FFF2-40B4-BE49-F238E27FC236}">
                    <a16:creationId xmlns:a16="http://schemas.microsoft.com/office/drawing/2014/main" id="{5F4E8A55-8224-4705-B006-01A04243875C}"/>
                  </a:ext>
                </a:extLst>
              </p:cNvPr>
              <p:cNvSpPr/>
              <p:nvPr/>
            </p:nvSpPr>
            <p:spPr>
              <a:xfrm>
                <a:off x="3744639" y="509431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5</a:t>
                </a:r>
              </a:p>
            </p:txBody>
          </p:sp>
          <p:sp>
            <p:nvSpPr>
              <p:cNvPr id="380" name="Oval 379">
                <a:extLst>
                  <a:ext uri="{FF2B5EF4-FFF2-40B4-BE49-F238E27FC236}">
                    <a16:creationId xmlns:a16="http://schemas.microsoft.com/office/drawing/2014/main" id="{63600A35-C299-4725-8CE0-C8DA035F12EF}"/>
                  </a:ext>
                </a:extLst>
              </p:cNvPr>
              <p:cNvSpPr/>
              <p:nvPr/>
            </p:nvSpPr>
            <p:spPr>
              <a:xfrm>
                <a:off x="3744639" y="5334362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4</a:t>
                </a:r>
              </a:p>
            </p:txBody>
          </p:sp>
          <p:sp>
            <p:nvSpPr>
              <p:cNvPr id="381" name="Oval 380">
                <a:extLst>
                  <a:ext uri="{FF2B5EF4-FFF2-40B4-BE49-F238E27FC236}">
                    <a16:creationId xmlns:a16="http://schemas.microsoft.com/office/drawing/2014/main" id="{144E6C0B-4271-4AC9-ABA4-5D360A2F78CD}"/>
                  </a:ext>
                </a:extLst>
              </p:cNvPr>
              <p:cNvSpPr/>
              <p:nvPr/>
            </p:nvSpPr>
            <p:spPr>
              <a:xfrm>
                <a:off x="3744639" y="317383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13</a:t>
                </a:r>
              </a:p>
            </p:txBody>
          </p:sp>
          <p:sp>
            <p:nvSpPr>
              <p:cNvPr id="382" name="Oval 381">
                <a:extLst>
                  <a:ext uri="{FF2B5EF4-FFF2-40B4-BE49-F238E27FC236}">
                    <a16:creationId xmlns:a16="http://schemas.microsoft.com/office/drawing/2014/main" id="{2DB74DBF-8B78-4C8B-8CF2-F5C1D038F4D8}"/>
                  </a:ext>
                </a:extLst>
              </p:cNvPr>
              <p:cNvSpPr/>
              <p:nvPr/>
            </p:nvSpPr>
            <p:spPr>
              <a:xfrm>
                <a:off x="3744639" y="365395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11</a:t>
                </a:r>
              </a:p>
            </p:txBody>
          </p:sp>
          <p:sp>
            <p:nvSpPr>
              <p:cNvPr id="383" name="Oval 382">
                <a:extLst>
                  <a:ext uri="{FF2B5EF4-FFF2-40B4-BE49-F238E27FC236}">
                    <a16:creationId xmlns:a16="http://schemas.microsoft.com/office/drawing/2014/main" id="{1E2091A5-A945-4CD8-9B97-A20F64495CC9}"/>
                  </a:ext>
                </a:extLst>
              </p:cNvPr>
              <p:cNvSpPr/>
              <p:nvPr/>
            </p:nvSpPr>
            <p:spPr>
              <a:xfrm>
                <a:off x="3744639" y="413407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9</a:t>
                </a:r>
              </a:p>
            </p:txBody>
          </p:sp>
          <p:sp>
            <p:nvSpPr>
              <p:cNvPr id="384" name="Oval 383">
                <a:extLst>
                  <a:ext uri="{FF2B5EF4-FFF2-40B4-BE49-F238E27FC236}">
                    <a16:creationId xmlns:a16="http://schemas.microsoft.com/office/drawing/2014/main" id="{165CC88E-46C1-4129-AFB0-95203BC72AAE}"/>
                  </a:ext>
                </a:extLst>
              </p:cNvPr>
              <p:cNvSpPr/>
              <p:nvPr/>
            </p:nvSpPr>
            <p:spPr>
              <a:xfrm>
                <a:off x="3744639" y="461419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7</a:t>
                </a:r>
              </a:p>
            </p:txBody>
          </p:sp>
          <p:sp>
            <p:nvSpPr>
              <p:cNvPr id="385" name="Oval 384">
                <a:extLst>
                  <a:ext uri="{FF2B5EF4-FFF2-40B4-BE49-F238E27FC236}">
                    <a16:creationId xmlns:a16="http://schemas.microsoft.com/office/drawing/2014/main" id="{2BD6DCE5-45EC-4256-B14B-F383D508AB77}"/>
                  </a:ext>
                </a:extLst>
              </p:cNvPr>
              <p:cNvSpPr/>
              <p:nvPr/>
            </p:nvSpPr>
            <p:spPr>
              <a:xfrm>
                <a:off x="3744639" y="269371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15</a:t>
                </a:r>
              </a:p>
            </p:txBody>
          </p:sp>
          <p:sp>
            <p:nvSpPr>
              <p:cNvPr id="386" name="Oval 385">
                <a:extLst>
                  <a:ext uri="{FF2B5EF4-FFF2-40B4-BE49-F238E27FC236}">
                    <a16:creationId xmlns:a16="http://schemas.microsoft.com/office/drawing/2014/main" id="{45626081-C6FF-4511-A6EE-B419F3877E2F}"/>
                  </a:ext>
                </a:extLst>
              </p:cNvPr>
              <p:cNvSpPr/>
              <p:nvPr/>
            </p:nvSpPr>
            <p:spPr>
              <a:xfrm>
                <a:off x="3744639" y="2933771"/>
                <a:ext cx="146304" cy="14630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500" b="1" dirty="0">
                    <a:solidFill>
                      <a:schemeClr val="bg1"/>
                    </a:solidFill>
                  </a:rPr>
                  <a:t>14</a:t>
                </a:r>
              </a:p>
            </p:txBody>
          </p:sp>
        </p:grp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EDF387F2-B801-4820-8953-C86409DBF450}"/>
                </a:ext>
              </a:extLst>
            </p:cNvPr>
            <p:cNvGrpSpPr/>
            <p:nvPr/>
          </p:nvGrpSpPr>
          <p:grpSpPr>
            <a:xfrm>
              <a:off x="6939089" y="5579917"/>
              <a:ext cx="1490266" cy="316306"/>
              <a:chOff x="6424958" y="3243094"/>
              <a:chExt cx="1289794" cy="296972"/>
            </a:xfrm>
          </p:grpSpPr>
          <p:cxnSp>
            <p:nvCxnSpPr>
              <p:cNvPr id="365" name="Straight Connector 364">
                <a:extLst>
                  <a:ext uri="{FF2B5EF4-FFF2-40B4-BE49-F238E27FC236}">
                    <a16:creationId xmlns:a16="http://schemas.microsoft.com/office/drawing/2014/main" id="{15FD2403-77E0-41E8-BDA8-912A07F60063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>
                <a:extLst>
                  <a:ext uri="{FF2B5EF4-FFF2-40B4-BE49-F238E27FC236}">
                    <a16:creationId xmlns:a16="http://schemas.microsoft.com/office/drawing/2014/main" id="{DBA43FB6-9A5D-49DF-9C8D-3C77EEEBE5F7}"/>
                  </a:ext>
                </a:extLst>
              </p:cNvPr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" name="Straight Connector 366">
                <a:extLst>
                  <a:ext uri="{FF2B5EF4-FFF2-40B4-BE49-F238E27FC236}">
                    <a16:creationId xmlns:a16="http://schemas.microsoft.com/office/drawing/2014/main" id="{0AB22191-BBA4-4F34-A847-881259CC503A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0" name="Group 169">
              <a:extLst>
                <a:ext uri="{FF2B5EF4-FFF2-40B4-BE49-F238E27FC236}">
                  <a16:creationId xmlns:a16="http://schemas.microsoft.com/office/drawing/2014/main" id="{F6ADECAD-9E23-4B9B-B423-95BA00C85ECA}"/>
                </a:ext>
              </a:extLst>
            </p:cNvPr>
            <p:cNvGrpSpPr/>
            <p:nvPr/>
          </p:nvGrpSpPr>
          <p:grpSpPr>
            <a:xfrm>
              <a:off x="6939087" y="1813214"/>
              <a:ext cx="1060980" cy="315466"/>
              <a:chOff x="6424958" y="3243883"/>
              <a:chExt cx="852956" cy="296183"/>
            </a:xfrm>
          </p:grpSpPr>
          <p:cxnSp>
            <p:nvCxnSpPr>
              <p:cNvPr id="363" name="Straight Connector 362">
                <a:extLst>
                  <a:ext uri="{FF2B5EF4-FFF2-40B4-BE49-F238E27FC236}">
                    <a16:creationId xmlns:a16="http://schemas.microsoft.com/office/drawing/2014/main" id="{213A25BF-D6BB-4A93-8107-6F8B4DB8795E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4" name="Straight Connector 363">
                <a:extLst>
                  <a:ext uri="{FF2B5EF4-FFF2-40B4-BE49-F238E27FC236}">
                    <a16:creationId xmlns:a16="http://schemas.microsoft.com/office/drawing/2014/main" id="{29E9918C-E918-4C89-8EB7-9121C85B7E0B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89C455A2-B9E9-4DAD-B602-9D6D0F96FA45}"/>
                </a:ext>
              </a:extLst>
            </p:cNvPr>
            <p:cNvGrpSpPr/>
            <p:nvPr/>
          </p:nvGrpSpPr>
          <p:grpSpPr>
            <a:xfrm>
              <a:off x="6939089" y="3452195"/>
              <a:ext cx="1876787" cy="316306"/>
              <a:chOff x="6424958" y="3243094"/>
              <a:chExt cx="1289794" cy="296972"/>
            </a:xfrm>
          </p:grpSpPr>
          <p:cxnSp>
            <p:nvCxnSpPr>
              <p:cNvPr id="360" name="Straight Connector 359">
                <a:extLst>
                  <a:ext uri="{FF2B5EF4-FFF2-40B4-BE49-F238E27FC236}">
                    <a16:creationId xmlns:a16="http://schemas.microsoft.com/office/drawing/2014/main" id="{021D86CD-66D3-48B6-BB2B-2FDFBCA4FFA9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Straight Connector 360">
                <a:extLst>
                  <a:ext uri="{FF2B5EF4-FFF2-40B4-BE49-F238E27FC236}">
                    <a16:creationId xmlns:a16="http://schemas.microsoft.com/office/drawing/2014/main" id="{1EACF8DE-BB9C-4191-80BB-F0D492828A9E}"/>
                  </a:ext>
                </a:extLst>
              </p:cNvPr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Straight Connector 361">
                <a:extLst>
                  <a:ext uri="{FF2B5EF4-FFF2-40B4-BE49-F238E27FC236}">
                    <a16:creationId xmlns:a16="http://schemas.microsoft.com/office/drawing/2014/main" id="{95D803A7-0AF9-41F5-A0D0-F6D34E00A784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>
              <a:extLst>
                <a:ext uri="{FF2B5EF4-FFF2-40B4-BE49-F238E27FC236}">
                  <a16:creationId xmlns:a16="http://schemas.microsoft.com/office/drawing/2014/main" id="{937A8DB2-DBB5-464A-9A9C-60ABFE7C57B6}"/>
                </a:ext>
              </a:extLst>
            </p:cNvPr>
            <p:cNvGrpSpPr/>
            <p:nvPr/>
          </p:nvGrpSpPr>
          <p:grpSpPr>
            <a:xfrm>
              <a:off x="6949673" y="2902136"/>
              <a:ext cx="1929127" cy="316306"/>
              <a:chOff x="6424958" y="3243094"/>
              <a:chExt cx="1289794" cy="296972"/>
            </a:xfrm>
          </p:grpSpPr>
          <p:cxnSp>
            <p:nvCxnSpPr>
              <p:cNvPr id="357" name="Straight Connector 356">
                <a:extLst>
                  <a:ext uri="{FF2B5EF4-FFF2-40B4-BE49-F238E27FC236}">
                    <a16:creationId xmlns:a16="http://schemas.microsoft.com/office/drawing/2014/main" id="{F409696D-B65E-4DC4-833B-2EB0126FF665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>
                <a:extLst>
                  <a:ext uri="{FF2B5EF4-FFF2-40B4-BE49-F238E27FC236}">
                    <a16:creationId xmlns:a16="http://schemas.microsoft.com/office/drawing/2014/main" id="{A6788162-D17C-4B70-B544-1BE0F791D0C8}"/>
                  </a:ext>
                </a:extLst>
              </p:cNvPr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9" name="Straight Connector 358">
                <a:extLst>
                  <a:ext uri="{FF2B5EF4-FFF2-40B4-BE49-F238E27FC236}">
                    <a16:creationId xmlns:a16="http://schemas.microsoft.com/office/drawing/2014/main" id="{BCC3DF78-51E1-446E-B5F1-0A9F4D325887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0" name="Group 179">
              <a:extLst>
                <a:ext uri="{FF2B5EF4-FFF2-40B4-BE49-F238E27FC236}">
                  <a16:creationId xmlns:a16="http://schemas.microsoft.com/office/drawing/2014/main" id="{9B5A507A-60CE-4EA2-90D1-CA480D828F49}"/>
                </a:ext>
              </a:extLst>
            </p:cNvPr>
            <p:cNvGrpSpPr/>
            <p:nvPr/>
          </p:nvGrpSpPr>
          <p:grpSpPr>
            <a:xfrm>
              <a:off x="6939088" y="1252792"/>
              <a:ext cx="871607" cy="315466"/>
              <a:chOff x="6424958" y="3243883"/>
              <a:chExt cx="852956" cy="296183"/>
            </a:xfrm>
          </p:grpSpPr>
          <p:cxnSp>
            <p:nvCxnSpPr>
              <p:cNvPr id="355" name="Straight Connector 354">
                <a:extLst>
                  <a:ext uri="{FF2B5EF4-FFF2-40B4-BE49-F238E27FC236}">
                    <a16:creationId xmlns:a16="http://schemas.microsoft.com/office/drawing/2014/main" id="{25F2F5DC-99A4-45E5-B152-C601FA6ABB12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>
                <a:extLst>
                  <a:ext uri="{FF2B5EF4-FFF2-40B4-BE49-F238E27FC236}">
                    <a16:creationId xmlns:a16="http://schemas.microsoft.com/office/drawing/2014/main" id="{22F1BC17-8ACA-4AB6-9E33-3C0C3BF9264F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045F0FAD-6357-4DC1-9F7E-23399549EBFB}"/>
                </a:ext>
              </a:extLst>
            </p:cNvPr>
            <p:cNvGrpSpPr/>
            <p:nvPr/>
          </p:nvGrpSpPr>
          <p:grpSpPr>
            <a:xfrm>
              <a:off x="6939089" y="2362430"/>
              <a:ext cx="1876787" cy="316306"/>
              <a:chOff x="6424958" y="3243094"/>
              <a:chExt cx="1289794" cy="296972"/>
            </a:xfrm>
          </p:grpSpPr>
          <p:cxnSp>
            <p:nvCxnSpPr>
              <p:cNvPr id="352" name="Straight Connector 351">
                <a:extLst>
                  <a:ext uri="{FF2B5EF4-FFF2-40B4-BE49-F238E27FC236}">
                    <a16:creationId xmlns:a16="http://schemas.microsoft.com/office/drawing/2014/main" id="{49473CDC-1D0D-4D0E-B9EB-CF0683E60B2E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3" name="Straight Connector 352">
                <a:extLst>
                  <a:ext uri="{FF2B5EF4-FFF2-40B4-BE49-F238E27FC236}">
                    <a16:creationId xmlns:a16="http://schemas.microsoft.com/office/drawing/2014/main" id="{A97CF3A4-4698-4FFE-8AA7-E767061D2E8A}"/>
                  </a:ext>
                </a:extLst>
              </p:cNvPr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Straight Connector 353">
                <a:extLst>
                  <a:ext uri="{FF2B5EF4-FFF2-40B4-BE49-F238E27FC236}">
                    <a16:creationId xmlns:a16="http://schemas.microsoft.com/office/drawing/2014/main" id="{46822847-9BA5-4BE6-ABAA-1A2EFA633549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3" name="Group 192">
              <a:extLst>
                <a:ext uri="{FF2B5EF4-FFF2-40B4-BE49-F238E27FC236}">
                  <a16:creationId xmlns:a16="http://schemas.microsoft.com/office/drawing/2014/main" id="{DE7A2A31-13C2-418F-9593-62CDF07AECA9}"/>
                </a:ext>
              </a:extLst>
            </p:cNvPr>
            <p:cNvGrpSpPr/>
            <p:nvPr/>
          </p:nvGrpSpPr>
          <p:grpSpPr>
            <a:xfrm>
              <a:off x="6939089" y="713087"/>
              <a:ext cx="717472" cy="315466"/>
              <a:chOff x="6424958" y="3243883"/>
              <a:chExt cx="852956" cy="296183"/>
            </a:xfrm>
          </p:grpSpPr>
          <p:cxnSp>
            <p:nvCxnSpPr>
              <p:cNvPr id="350" name="Straight Connector 349">
                <a:extLst>
                  <a:ext uri="{FF2B5EF4-FFF2-40B4-BE49-F238E27FC236}">
                    <a16:creationId xmlns:a16="http://schemas.microsoft.com/office/drawing/2014/main" id="{7E461448-B1A6-4112-B26C-73D181FEEC7C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1" name="Straight Connector 350">
                <a:extLst>
                  <a:ext uri="{FF2B5EF4-FFF2-40B4-BE49-F238E27FC236}">
                    <a16:creationId xmlns:a16="http://schemas.microsoft.com/office/drawing/2014/main" id="{64DC5B4F-F488-48E7-ABBE-BBA4E742E341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4" name="Group 193">
              <a:extLst>
                <a:ext uri="{FF2B5EF4-FFF2-40B4-BE49-F238E27FC236}">
                  <a16:creationId xmlns:a16="http://schemas.microsoft.com/office/drawing/2014/main" id="{E3AA1A26-9AFA-426E-8ACD-2046C9A1A6F6}"/>
                </a:ext>
              </a:extLst>
            </p:cNvPr>
            <p:cNvGrpSpPr/>
            <p:nvPr/>
          </p:nvGrpSpPr>
          <p:grpSpPr>
            <a:xfrm>
              <a:off x="6939090" y="3991894"/>
              <a:ext cx="1876786" cy="316306"/>
              <a:chOff x="6424958" y="3243094"/>
              <a:chExt cx="1289794" cy="296972"/>
            </a:xfrm>
          </p:grpSpPr>
          <p:cxnSp>
            <p:nvCxnSpPr>
              <p:cNvPr id="345" name="Straight Connector 344">
                <a:extLst>
                  <a:ext uri="{FF2B5EF4-FFF2-40B4-BE49-F238E27FC236}">
                    <a16:creationId xmlns:a16="http://schemas.microsoft.com/office/drawing/2014/main" id="{9AF1F456-BFD5-4C95-AB41-BB147A081254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>
                <a:extLst>
                  <a:ext uri="{FF2B5EF4-FFF2-40B4-BE49-F238E27FC236}">
                    <a16:creationId xmlns:a16="http://schemas.microsoft.com/office/drawing/2014/main" id="{2B7BDC2D-1D04-46E7-8FF6-DADC425CA177}"/>
                  </a:ext>
                </a:extLst>
              </p:cNvPr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Straight Connector 348">
                <a:extLst>
                  <a:ext uri="{FF2B5EF4-FFF2-40B4-BE49-F238E27FC236}">
                    <a16:creationId xmlns:a16="http://schemas.microsoft.com/office/drawing/2014/main" id="{8C52A720-B300-480A-928F-3562E6B4FAB3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1" name="Group 200">
              <a:extLst>
                <a:ext uri="{FF2B5EF4-FFF2-40B4-BE49-F238E27FC236}">
                  <a16:creationId xmlns:a16="http://schemas.microsoft.com/office/drawing/2014/main" id="{5776F767-5B5D-48FC-935E-03A0CDFA7850}"/>
                </a:ext>
              </a:extLst>
            </p:cNvPr>
            <p:cNvGrpSpPr/>
            <p:nvPr/>
          </p:nvGrpSpPr>
          <p:grpSpPr>
            <a:xfrm>
              <a:off x="6939089" y="4531601"/>
              <a:ext cx="1876787" cy="316306"/>
              <a:chOff x="6424958" y="3243094"/>
              <a:chExt cx="1289794" cy="296972"/>
            </a:xfrm>
          </p:grpSpPr>
          <p:cxnSp>
            <p:nvCxnSpPr>
              <p:cNvPr id="342" name="Straight Connector 341">
                <a:extLst>
                  <a:ext uri="{FF2B5EF4-FFF2-40B4-BE49-F238E27FC236}">
                    <a16:creationId xmlns:a16="http://schemas.microsoft.com/office/drawing/2014/main" id="{845C0676-2F49-4957-B003-11A0921ACE9F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Straight Connector 342">
                <a:extLst>
                  <a:ext uri="{FF2B5EF4-FFF2-40B4-BE49-F238E27FC236}">
                    <a16:creationId xmlns:a16="http://schemas.microsoft.com/office/drawing/2014/main" id="{F9FB53D9-DB8A-4CF2-BD33-5513C9D259BA}"/>
                  </a:ext>
                </a:extLst>
              </p:cNvPr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Straight Connector 343">
                <a:extLst>
                  <a:ext uri="{FF2B5EF4-FFF2-40B4-BE49-F238E27FC236}">
                    <a16:creationId xmlns:a16="http://schemas.microsoft.com/office/drawing/2014/main" id="{5E8FECDD-4571-42C0-A1A4-3BA40898FAB0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3" name="Group 202">
              <a:extLst>
                <a:ext uri="{FF2B5EF4-FFF2-40B4-BE49-F238E27FC236}">
                  <a16:creationId xmlns:a16="http://schemas.microsoft.com/office/drawing/2014/main" id="{24DF5E3F-25EA-4874-BC2E-1A042A17B4CC}"/>
                </a:ext>
              </a:extLst>
            </p:cNvPr>
            <p:cNvGrpSpPr/>
            <p:nvPr/>
          </p:nvGrpSpPr>
          <p:grpSpPr>
            <a:xfrm>
              <a:off x="6939089" y="5081666"/>
              <a:ext cx="1653401" cy="316306"/>
              <a:chOff x="6424958" y="3243094"/>
              <a:chExt cx="1289794" cy="296972"/>
            </a:xfrm>
          </p:grpSpPr>
          <p:cxnSp>
            <p:nvCxnSpPr>
              <p:cNvPr id="339" name="Straight Connector 338">
                <a:extLst>
                  <a:ext uri="{FF2B5EF4-FFF2-40B4-BE49-F238E27FC236}">
                    <a16:creationId xmlns:a16="http://schemas.microsoft.com/office/drawing/2014/main" id="{61A0E90E-1A20-4BA3-AACE-44FA309D863D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>
                <a:extLst>
                  <a:ext uri="{FF2B5EF4-FFF2-40B4-BE49-F238E27FC236}">
                    <a16:creationId xmlns:a16="http://schemas.microsoft.com/office/drawing/2014/main" id="{6041EE98-59DF-420C-94A9-81381C90FB3C}"/>
                  </a:ext>
                </a:extLst>
              </p:cNvPr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1" name="Straight Connector 340">
                <a:extLst>
                  <a:ext uri="{FF2B5EF4-FFF2-40B4-BE49-F238E27FC236}">
                    <a16:creationId xmlns:a16="http://schemas.microsoft.com/office/drawing/2014/main" id="{A3E77079-CC8A-488A-8B14-D638F7D9791A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799CF59E-A78C-4011-AE3C-C85A0861B7C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15898" y="1324550"/>
              <a:ext cx="233501" cy="228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$5</a:t>
              </a:r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1611BBD7-1DC4-41EF-9BAC-0D839A08E95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59859" y="1838462"/>
              <a:ext cx="345579" cy="3383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$11</a:t>
              </a:r>
            </a:p>
          </p:txBody>
        </p:sp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F1814397-E5CF-40A5-8B16-F304C8E93B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077727" y="2629820"/>
              <a:ext cx="709843" cy="69494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$46</a:t>
              </a:r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3A9138EA-4628-4DFA-873E-6F5ABC7600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073057" y="3148061"/>
              <a:ext cx="719183" cy="7040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$47</a:t>
              </a:r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4BB1C5CE-8CD3-43C3-88DA-C1A81432BAB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021687" y="3600788"/>
              <a:ext cx="821923" cy="80467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$61</a:t>
              </a:r>
            </a:p>
          </p:txBody>
        </p: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A283CB80-9807-477E-B570-57B0DA1B19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88996" y="4194887"/>
              <a:ext cx="887304" cy="8686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$72</a:t>
              </a:r>
            </a:p>
          </p:txBody>
        </p:sp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DD6834D4-C36F-486A-BCE3-6D385B5D9BE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040366" y="4920628"/>
              <a:ext cx="784564" cy="7680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$56</a:t>
              </a:r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C30720C5-6D06-405D-AA40-3486BF67F8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78538" y="5613596"/>
              <a:ext cx="308220" cy="3017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$9</a:t>
              </a:r>
            </a:p>
          </p:txBody>
        </p:sp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3E43AB59-13AD-40BB-A6FE-E18D410178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57118" y="2238354"/>
              <a:ext cx="551061" cy="5394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$28</a:t>
              </a:r>
            </a:p>
          </p:txBody>
        </p:sp>
        <p:sp>
          <p:nvSpPr>
            <p:cNvPr id="213" name="Oval 212">
              <a:extLst>
                <a:ext uri="{FF2B5EF4-FFF2-40B4-BE49-F238E27FC236}">
                  <a16:creationId xmlns:a16="http://schemas.microsoft.com/office/drawing/2014/main" id="{F2D196FD-24B7-4B53-9E68-BD826C3D55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76607" y="777396"/>
              <a:ext cx="112083" cy="10972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</a:t>
              </a:r>
            </a:p>
          </p:txBody>
        </p:sp>
        <p:grpSp>
          <p:nvGrpSpPr>
            <p:cNvPr id="214" name="Group 213">
              <a:extLst>
                <a:ext uri="{FF2B5EF4-FFF2-40B4-BE49-F238E27FC236}">
                  <a16:creationId xmlns:a16="http://schemas.microsoft.com/office/drawing/2014/main" id="{BE2373AE-43F7-4A46-97B5-9AFCBB47E254}"/>
                </a:ext>
              </a:extLst>
            </p:cNvPr>
            <p:cNvGrpSpPr/>
            <p:nvPr/>
          </p:nvGrpSpPr>
          <p:grpSpPr>
            <a:xfrm flipH="1">
              <a:off x="5235511" y="5385964"/>
              <a:ext cx="1703633" cy="315466"/>
              <a:chOff x="6424958" y="3243883"/>
              <a:chExt cx="1459171" cy="296183"/>
            </a:xfrm>
          </p:grpSpPr>
          <p:cxnSp>
            <p:nvCxnSpPr>
              <p:cNvPr id="336" name="Straight Connector 335">
                <a:extLst>
                  <a:ext uri="{FF2B5EF4-FFF2-40B4-BE49-F238E27FC236}">
                    <a16:creationId xmlns:a16="http://schemas.microsoft.com/office/drawing/2014/main" id="{13D83EE5-2E8E-4987-9CED-BEA19A4C4847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7" name="Straight Connector 336">
                <a:extLst>
                  <a:ext uri="{FF2B5EF4-FFF2-40B4-BE49-F238E27FC236}">
                    <a16:creationId xmlns:a16="http://schemas.microsoft.com/office/drawing/2014/main" id="{0C4A5CEC-EB5C-4CCD-9C32-A83E03C3663D}"/>
                  </a:ext>
                </a:extLst>
              </p:cNvPr>
              <p:cNvCxnSpPr>
                <a:endCxn id="311" idx="4"/>
              </p:cNvCxnSpPr>
              <p:nvPr/>
            </p:nvCxnSpPr>
            <p:spPr>
              <a:xfrm>
                <a:off x="7382757" y="3262607"/>
                <a:ext cx="501372" cy="88905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>
                <a:extLst>
                  <a:ext uri="{FF2B5EF4-FFF2-40B4-BE49-F238E27FC236}">
                    <a16:creationId xmlns:a16="http://schemas.microsoft.com/office/drawing/2014/main" id="{E9540400-7A19-48FE-9B8D-CBCE0826D17C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id="{34D8F03A-014D-40E4-9653-5BC640E3D1A0}"/>
                </a:ext>
              </a:extLst>
            </p:cNvPr>
            <p:cNvGrpSpPr/>
            <p:nvPr/>
          </p:nvGrpSpPr>
          <p:grpSpPr>
            <a:xfrm flipH="1">
              <a:off x="5845778" y="1617581"/>
              <a:ext cx="1093385" cy="316306"/>
              <a:chOff x="6424958" y="3243094"/>
              <a:chExt cx="1289794" cy="296972"/>
            </a:xfrm>
          </p:grpSpPr>
          <p:cxnSp>
            <p:nvCxnSpPr>
              <p:cNvPr id="333" name="Straight Connector 332">
                <a:extLst>
                  <a:ext uri="{FF2B5EF4-FFF2-40B4-BE49-F238E27FC236}">
                    <a16:creationId xmlns:a16="http://schemas.microsoft.com/office/drawing/2014/main" id="{39222E0F-7407-41D0-9BE5-96C7512D5799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4" name="Straight Connector 333">
                <a:extLst>
                  <a:ext uri="{FF2B5EF4-FFF2-40B4-BE49-F238E27FC236}">
                    <a16:creationId xmlns:a16="http://schemas.microsoft.com/office/drawing/2014/main" id="{0E0FD634-49D2-4803-89B7-8CC2DDC62CC7}"/>
                  </a:ext>
                </a:extLst>
              </p:cNvPr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5" name="Straight Connector 334">
                <a:extLst>
                  <a:ext uri="{FF2B5EF4-FFF2-40B4-BE49-F238E27FC236}">
                    <a16:creationId xmlns:a16="http://schemas.microsoft.com/office/drawing/2014/main" id="{F7A114D5-323D-4B43-8C91-7BCE09C8B02C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6" name="Group 215">
              <a:extLst>
                <a:ext uri="{FF2B5EF4-FFF2-40B4-BE49-F238E27FC236}">
                  <a16:creationId xmlns:a16="http://schemas.microsoft.com/office/drawing/2014/main" id="{A51D5698-E8BD-416C-A300-C79C3345ABC4}"/>
                </a:ext>
              </a:extLst>
            </p:cNvPr>
            <p:cNvGrpSpPr/>
            <p:nvPr/>
          </p:nvGrpSpPr>
          <p:grpSpPr>
            <a:xfrm flipH="1">
              <a:off x="5042718" y="3257402"/>
              <a:ext cx="1896447" cy="316306"/>
              <a:chOff x="6424958" y="3243094"/>
              <a:chExt cx="1289794" cy="296972"/>
            </a:xfrm>
          </p:grpSpPr>
          <p:cxnSp>
            <p:nvCxnSpPr>
              <p:cNvPr id="330" name="Straight Connector 329">
                <a:extLst>
                  <a:ext uri="{FF2B5EF4-FFF2-40B4-BE49-F238E27FC236}">
                    <a16:creationId xmlns:a16="http://schemas.microsoft.com/office/drawing/2014/main" id="{589B5EBC-23AF-49C2-B54A-2B13EE918317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Straight Connector 330">
                <a:extLst>
                  <a:ext uri="{FF2B5EF4-FFF2-40B4-BE49-F238E27FC236}">
                    <a16:creationId xmlns:a16="http://schemas.microsoft.com/office/drawing/2014/main" id="{C0CBC3DC-00CF-4CB7-9DF4-C0C86B0F85AB}"/>
                  </a:ext>
                </a:extLst>
              </p:cNvPr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>
                <a:extLst>
                  <a:ext uri="{FF2B5EF4-FFF2-40B4-BE49-F238E27FC236}">
                    <a16:creationId xmlns:a16="http://schemas.microsoft.com/office/drawing/2014/main" id="{CD42A7C4-D2E1-4C21-B5E1-4D29DA5765ED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2" name="Group 221">
              <a:extLst>
                <a:ext uri="{FF2B5EF4-FFF2-40B4-BE49-F238E27FC236}">
                  <a16:creationId xmlns:a16="http://schemas.microsoft.com/office/drawing/2014/main" id="{2DF5E749-7593-46F1-8382-C78E7DEAA7D4}"/>
                </a:ext>
              </a:extLst>
            </p:cNvPr>
            <p:cNvGrpSpPr/>
            <p:nvPr/>
          </p:nvGrpSpPr>
          <p:grpSpPr>
            <a:xfrm flipH="1">
              <a:off x="5263596" y="2707343"/>
              <a:ext cx="1686152" cy="316306"/>
              <a:chOff x="6424958" y="3243094"/>
              <a:chExt cx="1289794" cy="296972"/>
            </a:xfrm>
          </p:grpSpPr>
          <p:cxnSp>
            <p:nvCxnSpPr>
              <p:cNvPr id="327" name="Straight Connector 326">
                <a:extLst>
                  <a:ext uri="{FF2B5EF4-FFF2-40B4-BE49-F238E27FC236}">
                    <a16:creationId xmlns:a16="http://schemas.microsoft.com/office/drawing/2014/main" id="{0B6DF94F-B576-4475-97C0-35BD693DE8D4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>
                <a:extLst>
                  <a:ext uri="{FF2B5EF4-FFF2-40B4-BE49-F238E27FC236}">
                    <a16:creationId xmlns:a16="http://schemas.microsoft.com/office/drawing/2014/main" id="{598D6109-D4D4-4988-8CCA-F485CE57C526}"/>
                  </a:ext>
                </a:extLst>
              </p:cNvPr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9" name="Straight Connector 328">
                <a:extLst>
                  <a:ext uri="{FF2B5EF4-FFF2-40B4-BE49-F238E27FC236}">
                    <a16:creationId xmlns:a16="http://schemas.microsoft.com/office/drawing/2014/main" id="{2028DAA5-9920-4BE3-B02A-B267C2397B44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3" name="Group 222">
              <a:extLst>
                <a:ext uri="{FF2B5EF4-FFF2-40B4-BE49-F238E27FC236}">
                  <a16:creationId xmlns:a16="http://schemas.microsoft.com/office/drawing/2014/main" id="{60B54EB0-2746-4CEF-8D1B-F37383CE7B75}"/>
                </a:ext>
              </a:extLst>
            </p:cNvPr>
            <p:cNvGrpSpPr/>
            <p:nvPr/>
          </p:nvGrpSpPr>
          <p:grpSpPr>
            <a:xfrm flipH="1">
              <a:off x="6075551" y="1057999"/>
              <a:ext cx="880737" cy="315466"/>
              <a:chOff x="6424958" y="3243883"/>
              <a:chExt cx="852956" cy="296183"/>
            </a:xfrm>
          </p:grpSpPr>
          <p:cxnSp>
            <p:nvCxnSpPr>
              <p:cNvPr id="325" name="Straight Connector 324">
                <a:extLst>
                  <a:ext uri="{FF2B5EF4-FFF2-40B4-BE49-F238E27FC236}">
                    <a16:creationId xmlns:a16="http://schemas.microsoft.com/office/drawing/2014/main" id="{92BECEE7-DFC6-43B2-9B3A-3EDC57984BE4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>
                <a:extLst>
                  <a:ext uri="{FF2B5EF4-FFF2-40B4-BE49-F238E27FC236}">
                    <a16:creationId xmlns:a16="http://schemas.microsoft.com/office/drawing/2014/main" id="{63E68580-EFB5-4A28-B1E6-2B921501CA33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8" name="Group 237">
              <a:extLst>
                <a:ext uri="{FF2B5EF4-FFF2-40B4-BE49-F238E27FC236}">
                  <a16:creationId xmlns:a16="http://schemas.microsoft.com/office/drawing/2014/main" id="{85960ADA-E49D-4362-962A-5C2225B4E28E}"/>
                </a:ext>
              </a:extLst>
            </p:cNvPr>
            <p:cNvGrpSpPr/>
            <p:nvPr/>
          </p:nvGrpSpPr>
          <p:grpSpPr>
            <a:xfrm flipH="1">
              <a:off x="5450489" y="2167637"/>
              <a:ext cx="1488672" cy="316306"/>
              <a:chOff x="6424958" y="3243094"/>
              <a:chExt cx="1012462" cy="296972"/>
            </a:xfrm>
          </p:grpSpPr>
          <p:cxnSp>
            <p:nvCxnSpPr>
              <p:cNvPr id="322" name="Straight Connector 321">
                <a:extLst>
                  <a:ext uri="{FF2B5EF4-FFF2-40B4-BE49-F238E27FC236}">
                    <a16:creationId xmlns:a16="http://schemas.microsoft.com/office/drawing/2014/main" id="{6308AF74-A643-4ECC-826B-74406E9A399C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>
                <a:extLst>
                  <a:ext uri="{FF2B5EF4-FFF2-40B4-BE49-F238E27FC236}">
                    <a16:creationId xmlns:a16="http://schemas.microsoft.com/office/drawing/2014/main" id="{4F027F7A-7D0E-4546-A07F-1D95E906FC9F}"/>
                  </a:ext>
                </a:extLst>
              </p:cNvPr>
              <p:cNvCxnSpPr/>
              <p:nvPr/>
            </p:nvCxnSpPr>
            <p:spPr>
              <a:xfrm>
                <a:off x="7275532" y="3243094"/>
                <a:ext cx="161888" cy="789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Straight Connector 323">
                <a:extLst>
                  <a:ext uri="{FF2B5EF4-FFF2-40B4-BE49-F238E27FC236}">
                    <a16:creationId xmlns:a16="http://schemas.microsoft.com/office/drawing/2014/main" id="{A35194F8-2D0D-412E-93CE-9334F1A0B72C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9" name="Group 238">
              <a:extLst>
                <a:ext uri="{FF2B5EF4-FFF2-40B4-BE49-F238E27FC236}">
                  <a16:creationId xmlns:a16="http://schemas.microsoft.com/office/drawing/2014/main" id="{12589A37-6BCC-4708-A3D3-E6267875F83C}"/>
                </a:ext>
              </a:extLst>
            </p:cNvPr>
            <p:cNvGrpSpPr/>
            <p:nvPr/>
          </p:nvGrpSpPr>
          <p:grpSpPr>
            <a:xfrm flipH="1">
              <a:off x="4979137" y="3797101"/>
              <a:ext cx="1960028" cy="316306"/>
              <a:chOff x="6424958" y="3243094"/>
              <a:chExt cx="1289794" cy="296972"/>
            </a:xfrm>
          </p:grpSpPr>
          <p:cxnSp>
            <p:nvCxnSpPr>
              <p:cNvPr id="319" name="Straight Connector 318">
                <a:extLst>
                  <a:ext uri="{FF2B5EF4-FFF2-40B4-BE49-F238E27FC236}">
                    <a16:creationId xmlns:a16="http://schemas.microsoft.com/office/drawing/2014/main" id="{969F822D-4825-499D-9DF3-70B78354B9EA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>
                <a:extLst>
                  <a:ext uri="{FF2B5EF4-FFF2-40B4-BE49-F238E27FC236}">
                    <a16:creationId xmlns:a16="http://schemas.microsoft.com/office/drawing/2014/main" id="{98EDA7C0-5410-492F-8161-1B654669045A}"/>
                  </a:ext>
                </a:extLst>
              </p:cNvPr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>
                <a:extLst>
                  <a:ext uri="{FF2B5EF4-FFF2-40B4-BE49-F238E27FC236}">
                    <a16:creationId xmlns:a16="http://schemas.microsoft.com/office/drawing/2014/main" id="{7AE13795-370B-43F6-9835-A8B6D8CBB01B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0" name="Group 239">
              <a:extLst>
                <a:ext uri="{FF2B5EF4-FFF2-40B4-BE49-F238E27FC236}">
                  <a16:creationId xmlns:a16="http://schemas.microsoft.com/office/drawing/2014/main" id="{8A1E13F9-F0E1-4F4C-8DA5-73DCBA88FDA7}"/>
                </a:ext>
              </a:extLst>
            </p:cNvPr>
            <p:cNvGrpSpPr/>
            <p:nvPr/>
          </p:nvGrpSpPr>
          <p:grpSpPr>
            <a:xfrm flipH="1">
              <a:off x="5042718" y="4336808"/>
              <a:ext cx="1896446" cy="316306"/>
              <a:chOff x="6424958" y="3243094"/>
              <a:chExt cx="1289794" cy="296972"/>
            </a:xfrm>
          </p:grpSpPr>
          <p:cxnSp>
            <p:nvCxnSpPr>
              <p:cNvPr id="316" name="Straight Connector 315">
                <a:extLst>
                  <a:ext uri="{FF2B5EF4-FFF2-40B4-BE49-F238E27FC236}">
                    <a16:creationId xmlns:a16="http://schemas.microsoft.com/office/drawing/2014/main" id="{B34B8C99-9DDF-41D0-9A58-68F12892E6A9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Straight Connector 316">
                <a:extLst>
                  <a:ext uri="{FF2B5EF4-FFF2-40B4-BE49-F238E27FC236}">
                    <a16:creationId xmlns:a16="http://schemas.microsoft.com/office/drawing/2014/main" id="{28FBA344-C788-4EB8-84D7-2111220FFC88}"/>
                  </a:ext>
                </a:extLst>
              </p:cNvPr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>
                <a:extLst>
                  <a:ext uri="{FF2B5EF4-FFF2-40B4-BE49-F238E27FC236}">
                    <a16:creationId xmlns:a16="http://schemas.microsoft.com/office/drawing/2014/main" id="{8718CD69-46A1-4153-BB2B-4E3B0E6A103B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1" name="Group 240">
              <a:extLst>
                <a:ext uri="{FF2B5EF4-FFF2-40B4-BE49-F238E27FC236}">
                  <a16:creationId xmlns:a16="http://schemas.microsoft.com/office/drawing/2014/main" id="{B364BA78-B3C2-48D7-8190-F7C8084DBF27}"/>
                </a:ext>
              </a:extLst>
            </p:cNvPr>
            <p:cNvGrpSpPr/>
            <p:nvPr/>
          </p:nvGrpSpPr>
          <p:grpSpPr>
            <a:xfrm flipH="1">
              <a:off x="5268444" y="4886873"/>
              <a:ext cx="1670720" cy="316306"/>
              <a:chOff x="6424958" y="3243094"/>
              <a:chExt cx="1289794" cy="296972"/>
            </a:xfrm>
          </p:grpSpPr>
          <p:cxnSp>
            <p:nvCxnSpPr>
              <p:cNvPr id="313" name="Straight Connector 312">
                <a:extLst>
                  <a:ext uri="{FF2B5EF4-FFF2-40B4-BE49-F238E27FC236}">
                    <a16:creationId xmlns:a16="http://schemas.microsoft.com/office/drawing/2014/main" id="{6A613BCE-67F7-40E9-BACE-7B06B8D0D815}"/>
                  </a:ext>
                </a:extLst>
              </p:cNvPr>
              <p:cNvCxnSpPr/>
              <p:nvPr/>
            </p:nvCxnSpPr>
            <p:spPr>
              <a:xfrm flipV="1">
                <a:off x="6877396" y="3243883"/>
                <a:ext cx="400518" cy="8465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Straight Connector 313">
                <a:extLst>
                  <a:ext uri="{FF2B5EF4-FFF2-40B4-BE49-F238E27FC236}">
                    <a16:creationId xmlns:a16="http://schemas.microsoft.com/office/drawing/2014/main" id="{90D82AF5-D7A2-46B8-9C02-A3BE9D8BDABE}"/>
                  </a:ext>
                </a:extLst>
              </p:cNvPr>
              <p:cNvCxnSpPr/>
              <p:nvPr/>
            </p:nvCxnSpPr>
            <p:spPr>
              <a:xfrm>
                <a:off x="7275533" y="3243094"/>
                <a:ext cx="439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>
                <a:extLst>
                  <a:ext uri="{FF2B5EF4-FFF2-40B4-BE49-F238E27FC236}">
                    <a16:creationId xmlns:a16="http://schemas.microsoft.com/office/drawing/2014/main" id="{294DC74F-853E-4F1C-B3BA-726C423B729C}"/>
                  </a:ext>
                </a:extLst>
              </p:cNvPr>
              <p:cNvCxnSpPr/>
              <p:nvPr/>
            </p:nvCxnSpPr>
            <p:spPr>
              <a:xfrm flipV="1">
                <a:off x="6424958" y="3327516"/>
                <a:ext cx="457200" cy="21255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2" name="Oval 241">
              <a:extLst>
                <a:ext uri="{FF2B5EF4-FFF2-40B4-BE49-F238E27FC236}">
                  <a16:creationId xmlns:a16="http://schemas.microsoft.com/office/drawing/2014/main" id="{A0011772-C01F-4BFB-99AD-C1311156FF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38630" y="1072208"/>
              <a:ext cx="186798" cy="1828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$3</a:t>
              </a:r>
            </a:p>
          </p:txBody>
        </p:sp>
        <p:sp>
          <p:nvSpPr>
            <p:cNvPr id="243" name="Oval 242">
              <a:extLst>
                <a:ext uri="{FF2B5EF4-FFF2-40B4-BE49-F238E27FC236}">
                  <a16:creationId xmlns:a16="http://schemas.microsoft.com/office/drawing/2014/main" id="{17E35D4C-880D-475E-844A-31D39574E6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68579" y="1607003"/>
              <a:ext cx="326901" cy="3200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$10</a:t>
              </a:r>
            </a:p>
          </p:txBody>
        </p:sp>
        <p:sp>
          <p:nvSpPr>
            <p:cNvPr id="244" name="Oval 243">
              <a:extLst>
                <a:ext uri="{FF2B5EF4-FFF2-40B4-BE49-F238E27FC236}">
                  <a16:creationId xmlns:a16="http://schemas.microsoft.com/office/drawing/2014/main" id="{5118258D-F543-4327-8102-4CD02824B8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03198" y="2151940"/>
              <a:ext cx="457662" cy="44805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$19</a:t>
              </a:r>
            </a:p>
          </p:txBody>
        </p: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C7E4640B-225C-41E4-A1EA-222E17FC00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33149" y="2543531"/>
              <a:ext cx="597761" cy="5852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$33</a:t>
              </a:r>
            </a:p>
          </p:txBody>
        </p:sp>
        <p:sp>
          <p:nvSpPr>
            <p:cNvPr id="246" name="Oval 245">
              <a:extLst>
                <a:ext uri="{FF2B5EF4-FFF2-40B4-BE49-F238E27FC236}">
                  <a16:creationId xmlns:a16="http://schemas.microsoft.com/office/drawing/2014/main" id="{A5B273C5-F297-4752-BBB0-D016EFC2F13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72438" y="2972683"/>
              <a:ext cx="719183" cy="7040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$47</a:t>
              </a:r>
            </a:p>
          </p:txBody>
        </p:sp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90A80D94-C770-4692-BA28-FB358B4405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77108" y="3505637"/>
              <a:ext cx="709843" cy="69494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$46</a:t>
              </a:r>
            </a:p>
          </p:txBody>
        </p:sp>
        <p:sp>
          <p:nvSpPr>
            <p:cNvPr id="248" name="Oval 247">
              <a:extLst>
                <a:ext uri="{FF2B5EF4-FFF2-40B4-BE49-F238E27FC236}">
                  <a16:creationId xmlns:a16="http://schemas.microsoft.com/office/drawing/2014/main" id="{CD43932A-DDBF-4CD7-9961-33E459B517B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85610" y="3979479"/>
              <a:ext cx="859283" cy="8412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$67</a:t>
              </a:r>
            </a:p>
          </p:txBody>
        </p:sp>
        <p:sp>
          <p:nvSpPr>
            <p:cNvPr id="249" name="Oval 248">
              <a:extLst>
                <a:ext uri="{FF2B5EF4-FFF2-40B4-BE49-F238E27FC236}">
                  <a16:creationId xmlns:a16="http://schemas.microsoft.com/office/drawing/2014/main" id="{C460BE5B-40D1-42B0-98A2-D9F8CBDC3E0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84658" y="4622020"/>
              <a:ext cx="877964" cy="85953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$70</a:t>
              </a:r>
            </a:p>
          </p:txBody>
        </p:sp>
        <p:sp>
          <p:nvSpPr>
            <p:cNvPr id="250" name="Oval 249">
              <a:extLst>
                <a:ext uri="{FF2B5EF4-FFF2-40B4-BE49-F238E27FC236}">
                  <a16:creationId xmlns:a16="http://schemas.microsoft.com/office/drawing/2014/main" id="{D2630586-DA68-498E-B0E9-6C8710A301C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61169" y="5257108"/>
              <a:ext cx="541721" cy="5303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$27</a:t>
              </a:r>
            </a:p>
          </p:txBody>
        </p: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3A12A58F-D224-4005-8F5C-87855BE1815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11242" y="2849007"/>
              <a:ext cx="345579" cy="3383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$11</a:t>
              </a:r>
            </a:p>
          </p:txBody>
        </p:sp>
        <p:sp>
          <p:nvSpPr>
            <p:cNvPr id="252" name="Oval 251">
              <a:extLst>
                <a:ext uri="{FF2B5EF4-FFF2-40B4-BE49-F238E27FC236}">
                  <a16:creationId xmlns:a16="http://schemas.microsoft.com/office/drawing/2014/main" id="{A95CA943-8933-437C-833B-309F1D9DE3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97230" y="3378310"/>
              <a:ext cx="373603" cy="3657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$13</a:t>
              </a:r>
            </a:p>
          </p:txBody>
        </p:sp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7173D48D-1AB1-4512-953B-E36DE8D3EFF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45860" y="3849717"/>
              <a:ext cx="476343" cy="46634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$21</a:t>
              </a:r>
            </a:p>
          </p:txBody>
        </p:sp>
        <p:sp>
          <p:nvSpPr>
            <p:cNvPr id="254" name="Oval 253">
              <a:extLst>
                <a:ext uri="{FF2B5EF4-FFF2-40B4-BE49-F238E27FC236}">
                  <a16:creationId xmlns:a16="http://schemas.microsoft.com/office/drawing/2014/main" id="{4D3E714F-67EC-4225-B7B3-178FE46E4C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27180" y="4355780"/>
              <a:ext cx="513702" cy="5029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$24</a:t>
              </a:r>
            </a:p>
          </p:txBody>
        </p:sp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F2A3933B-7625-4AA3-B823-986EEB72B1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97230" y="4983747"/>
              <a:ext cx="373603" cy="3657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$13</a:t>
              </a:r>
            </a:p>
          </p:txBody>
        </p:sp>
        <p:sp>
          <p:nvSpPr>
            <p:cNvPr id="260" name="Oval 259">
              <a:extLst>
                <a:ext uri="{FF2B5EF4-FFF2-40B4-BE49-F238E27FC236}">
                  <a16:creationId xmlns:a16="http://schemas.microsoft.com/office/drawing/2014/main" id="{2408BAF5-2B04-46C1-8678-0FBA6B09503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32660" y="5554389"/>
              <a:ext cx="102743" cy="10058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</a:t>
              </a:r>
            </a:p>
          </p:txBody>
        </p:sp>
        <p:sp>
          <p:nvSpPr>
            <p:cNvPr id="261" name="Oval 260">
              <a:extLst>
                <a:ext uri="{FF2B5EF4-FFF2-40B4-BE49-F238E27FC236}">
                  <a16:creationId xmlns:a16="http://schemas.microsoft.com/office/drawing/2014/main" id="{BE383B79-0814-4D01-8E98-FAC5FE7F62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13983" y="2374881"/>
              <a:ext cx="140096" cy="1371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$2</a:t>
              </a:r>
            </a:p>
          </p:txBody>
        </p:sp>
        <p:sp>
          <p:nvSpPr>
            <p:cNvPr id="262" name="Oval 261">
              <a:extLst>
                <a:ext uri="{FF2B5EF4-FFF2-40B4-BE49-F238E27FC236}">
                  <a16:creationId xmlns:a16="http://schemas.microsoft.com/office/drawing/2014/main" id="{9839CF54-A203-4623-8250-1B085E8FC6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32852" y="2648448"/>
              <a:ext cx="177458" cy="17373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$3</a:t>
              </a:r>
            </a:p>
          </p:txBody>
        </p:sp>
        <p:sp>
          <p:nvSpPr>
            <p:cNvPr id="263" name="Oval 262">
              <a:extLst>
                <a:ext uri="{FF2B5EF4-FFF2-40B4-BE49-F238E27FC236}">
                  <a16:creationId xmlns:a16="http://schemas.microsoft.com/office/drawing/2014/main" id="{374B0370-ED55-4B4D-8819-6AE98E4A82D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539451" y="3143121"/>
              <a:ext cx="364260" cy="3566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$12</a:t>
              </a:r>
            </a:p>
          </p:txBody>
        </p:sp>
        <p:sp>
          <p:nvSpPr>
            <p:cNvPr id="264" name="Oval 263">
              <a:extLst>
                <a:ext uri="{FF2B5EF4-FFF2-40B4-BE49-F238E27FC236}">
                  <a16:creationId xmlns:a16="http://schemas.microsoft.com/office/drawing/2014/main" id="{2D5ECB10-4F48-449B-A234-344611CA847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534780" y="3679446"/>
              <a:ext cx="373603" cy="3657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$13</a:t>
              </a:r>
            </a:p>
          </p:txBody>
        </p:sp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BB82CE02-89BB-41BB-837F-0C25D08402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478740" y="4112339"/>
              <a:ext cx="485682" cy="47548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$22</a:t>
              </a:r>
            </a:p>
          </p:txBody>
        </p:sp>
        <p:sp>
          <p:nvSpPr>
            <p:cNvPr id="266" name="Oval 265">
              <a:extLst>
                <a:ext uri="{FF2B5EF4-FFF2-40B4-BE49-F238E27FC236}">
                  <a16:creationId xmlns:a16="http://schemas.microsoft.com/office/drawing/2014/main" id="{44F93947-9A57-400C-9A8E-B12E0067E0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478740" y="4684905"/>
              <a:ext cx="485682" cy="47548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$22</a:t>
              </a:r>
            </a:p>
          </p:txBody>
        </p:sp>
        <p:sp>
          <p:nvSpPr>
            <p:cNvPr id="269" name="Oval 268">
              <a:extLst>
                <a:ext uri="{FF2B5EF4-FFF2-40B4-BE49-F238E27FC236}">
                  <a16:creationId xmlns:a16="http://schemas.microsoft.com/office/drawing/2014/main" id="{904BD677-F45E-4595-B2C1-285CC0AAB2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595490" y="5344002"/>
              <a:ext cx="252182" cy="2468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$6</a:t>
              </a:r>
            </a:p>
          </p:txBody>
        </p:sp>
        <p:sp>
          <p:nvSpPr>
            <p:cNvPr id="281" name="Oval 280">
              <a:extLst>
                <a:ext uri="{FF2B5EF4-FFF2-40B4-BE49-F238E27FC236}">
                  <a16:creationId xmlns:a16="http://schemas.microsoft.com/office/drawing/2014/main" id="{FF87FA1C-B6C7-49BE-A85D-7CBCBECEDF7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51533" y="2114194"/>
              <a:ext cx="140096" cy="1371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$2</a:t>
              </a:r>
            </a:p>
          </p:txBody>
        </p:sp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EE665F8A-D280-484A-B2C5-3843DA8BCBC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03372" y="3349408"/>
              <a:ext cx="205480" cy="2011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$4</a:t>
              </a:r>
            </a:p>
          </p:txBody>
        </p:sp>
        <p:sp>
          <p:nvSpPr>
            <p:cNvPr id="303" name="Oval 302">
              <a:extLst>
                <a:ext uri="{FF2B5EF4-FFF2-40B4-BE49-F238E27FC236}">
                  <a16:creationId xmlns:a16="http://schemas.microsoft.com/office/drawing/2014/main" id="{FC7DEE26-E7BE-4CF8-A3BA-38B0780321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03372" y="3906877"/>
              <a:ext cx="205480" cy="2011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$4</a:t>
              </a:r>
            </a:p>
          </p:txBody>
        </p:sp>
        <p:sp>
          <p:nvSpPr>
            <p:cNvPr id="304" name="Oval 303">
              <a:extLst>
                <a:ext uri="{FF2B5EF4-FFF2-40B4-BE49-F238E27FC236}">
                  <a16:creationId xmlns:a16="http://schemas.microsoft.com/office/drawing/2014/main" id="{933140A6-BE22-4436-A361-92846CB2D34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80021" y="4464348"/>
              <a:ext cx="252182" cy="2468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$6</a:t>
              </a:r>
            </a:p>
          </p:txBody>
        </p:sp>
        <p:sp>
          <p:nvSpPr>
            <p:cNvPr id="305" name="Oval 304">
              <a:extLst>
                <a:ext uri="{FF2B5EF4-FFF2-40B4-BE49-F238E27FC236}">
                  <a16:creationId xmlns:a16="http://schemas.microsoft.com/office/drawing/2014/main" id="{F6B563EA-AE73-433C-AE0D-D54113A95DC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54741" y="5041297"/>
              <a:ext cx="102743" cy="10058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</a:t>
              </a:r>
            </a:p>
          </p:txBody>
        </p:sp>
        <p:sp>
          <p:nvSpPr>
            <p:cNvPr id="306" name="Oval 305">
              <a:extLst>
                <a:ext uri="{FF2B5EF4-FFF2-40B4-BE49-F238E27FC236}">
                  <a16:creationId xmlns:a16="http://schemas.microsoft.com/office/drawing/2014/main" id="{741B48F6-3633-41F5-8A41-CC7ACADCD53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36064" y="2811417"/>
              <a:ext cx="140096" cy="1371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$2</a:t>
              </a:r>
            </a:p>
          </p:txBody>
        </p:sp>
        <p:sp>
          <p:nvSpPr>
            <p:cNvPr id="307" name="Oval 306">
              <a:extLst>
                <a:ext uri="{FF2B5EF4-FFF2-40B4-BE49-F238E27FC236}">
                  <a16:creationId xmlns:a16="http://schemas.microsoft.com/office/drawing/2014/main" id="{AEF4DD7C-95EF-4628-9EAE-8C47445B422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84168" y="3183374"/>
              <a:ext cx="102743" cy="10058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</a:t>
              </a:r>
            </a:p>
          </p:txBody>
        </p:sp>
        <p:sp>
          <p:nvSpPr>
            <p:cNvPr id="308" name="Oval 307">
              <a:extLst>
                <a:ext uri="{FF2B5EF4-FFF2-40B4-BE49-F238E27FC236}">
                  <a16:creationId xmlns:a16="http://schemas.microsoft.com/office/drawing/2014/main" id="{5BED176B-C72A-4653-9F61-54D02BC08A1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90769" y="3675419"/>
              <a:ext cx="289540" cy="2834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$8</a:t>
              </a:r>
            </a:p>
          </p:txBody>
        </p:sp>
        <p:sp>
          <p:nvSpPr>
            <p:cNvPr id="309" name="Oval 308">
              <a:extLst>
                <a:ext uri="{FF2B5EF4-FFF2-40B4-BE49-F238E27FC236}">
                  <a16:creationId xmlns:a16="http://schemas.microsoft.com/office/drawing/2014/main" id="{2A8413B8-74DA-42ED-9E55-2260BEA673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81429" y="4235641"/>
              <a:ext cx="308221" cy="3017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$9</a:t>
              </a:r>
            </a:p>
          </p:txBody>
        </p:sp>
        <p:sp>
          <p:nvSpPr>
            <p:cNvPr id="310" name="Oval 309">
              <a:extLst>
                <a:ext uri="{FF2B5EF4-FFF2-40B4-BE49-F238E27FC236}">
                  <a16:creationId xmlns:a16="http://schemas.microsoft.com/office/drawing/2014/main" id="{FA13A03A-79B8-401F-BA4E-65E91AD0437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32799" y="4805600"/>
              <a:ext cx="205480" cy="2011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$4</a:t>
              </a:r>
            </a:p>
          </p:txBody>
        </p:sp>
        <p:sp>
          <p:nvSpPr>
            <p:cNvPr id="311" name="Oval 310">
              <a:extLst>
                <a:ext uri="{FF2B5EF4-FFF2-40B4-BE49-F238E27FC236}">
                  <a16:creationId xmlns:a16="http://schemas.microsoft.com/office/drawing/2014/main" id="{F391D1A5-3445-45E3-8F33-48C07A8C53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46810" y="5326864"/>
              <a:ext cx="177458" cy="17373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$3</a:t>
              </a:r>
            </a:p>
          </p:txBody>
        </p:sp>
        <p:sp>
          <p:nvSpPr>
            <p:cNvPr id="312" name="Oval 311">
              <a:extLst>
                <a:ext uri="{FF2B5EF4-FFF2-40B4-BE49-F238E27FC236}">
                  <a16:creationId xmlns:a16="http://schemas.microsoft.com/office/drawing/2014/main" id="{623874A0-9FF2-41ED-9395-538304069AD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54741" y="2283165"/>
              <a:ext cx="102743" cy="10058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$1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3958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88750FD24A5A4E8124C737CA0641E4" ma:contentTypeVersion="12" ma:contentTypeDescription="Create a new document." ma:contentTypeScope="" ma:versionID="12a7b450f7f6b4d944d2673ea094f283">
  <xsd:schema xmlns:xsd="http://www.w3.org/2001/XMLSchema" xmlns:xs="http://www.w3.org/2001/XMLSchema" xmlns:p="http://schemas.microsoft.com/office/2006/metadata/properties" xmlns:ns1="http://schemas.microsoft.com/sharepoint/v3" xmlns:ns3="11075d28-78cb-47c2-9927-292134a23098" targetNamespace="http://schemas.microsoft.com/office/2006/metadata/properties" ma:root="true" ma:fieldsID="cc3562f6858aec9350e921134809ad67" ns1:_="" ns3:_="">
    <xsd:import namespace="http://schemas.microsoft.com/sharepoint/v3"/>
    <xsd:import namespace="11075d28-78cb-47c2-9927-292134a230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075d28-78cb-47c2-9927-292134a230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5EBCA-A8A1-48A2-8E35-030A3E4C8B69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11075d28-78cb-47c2-9927-292134a23098"/>
    <ds:schemaRef ds:uri="http://schemas.microsoft.com/sharepoint/v3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D6D9134-9AB0-4A8E-98CF-ED0FAD2EAA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260611-F0FF-4C23-870E-D881575878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1075d28-78cb-47c2-9927-292134a230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</TotalTime>
  <Words>682</Words>
  <Application>Microsoft Office PowerPoint</Application>
  <PresentationFormat>On-screen Show (4:3)</PresentationFormat>
  <Paragraphs>415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Fruiting Position Value Georgia 2019 (3 location average)</vt:lpstr>
      <vt:lpstr>Fruiting Position Value Georgia 2019 (3 location average)</vt:lpstr>
      <vt:lpstr>Fruiting Position Value Georgia 2019 (3 location average)</vt:lpstr>
      <vt:lpstr>PowerPoint Presentation</vt:lpstr>
      <vt:lpstr>Fruiting Position Value Georgia 2019 (3 location average)</vt:lpstr>
      <vt:lpstr>Fruiting Position Value Georgia 2019 (3 location average)</vt:lpstr>
      <vt:lpstr>Fruiting Position Value Georgia 2019 (3 location average)</vt:lpstr>
      <vt:lpstr>Fruiting Position Value Georgia 2019 (3 location average)</vt:lpstr>
      <vt:lpstr>PowerPoint Presentation</vt:lpstr>
    </vt:vector>
  </TitlesOfParts>
  <Company>UGA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 M Roberts</dc:creator>
  <cp:lastModifiedBy>Phillip M Roberts</cp:lastModifiedBy>
  <cp:revision>32</cp:revision>
  <dcterms:created xsi:type="dcterms:W3CDTF">2020-02-08T13:06:53Z</dcterms:created>
  <dcterms:modified xsi:type="dcterms:W3CDTF">2020-08-24T12:34:53Z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0x010100B288750FD24A5A4E8124C737CA0641E4</vt:lpwstr>
  </property>
</Properties>
</file>